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85" r:id="rId4"/>
    <p:sldId id="259" r:id="rId5"/>
    <p:sldId id="287" r:id="rId6"/>
    <p:sldId id="270" r:id="rId7"/>
    <p:sldId id="288" r:id="rId8"/>
    <p:sldId id="301" r:id="rId9"/>
    <p:sldId id="290" r:id="rId10"/>
    <p:sldId id="308" r:id="rId11"/>
    <p:sldId id="275" r:id="rId12"/>
    <p:sldId id="273" r:id="rId13"/>
    <p:sldId id="297" r:id="rId14"/>
    <p:sldId id="274" r:id="rId15"/>
    <p:sldId id="294" r:id="rId16"/>
    <p:sldId id="295" r:id="rId17"/>
    <p:sldId id="296" r:id="rId18"/>
    <p:sldId id="305" r:id="rId19"/>
    <p:sldId id="304" r:id="rId20"/>
    <p:sldId id="292" r:id="rId21"/>
    <p:sldId id="277" r:id="rId22"/>
    <p:sldId id="278" r:id="rId23"/>
    <p:sldId id="268" r:id="rId24"/>
    <p:sldId id="257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676"/>
    <a:srgbClr val="336FB3"/>
    <a:srgbClr val="455567"/>
    <a:srgbClr val="BA734F"/>
    <a:srgbClr val="DD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44" autoAdjust="0"/>
    <p:restoredTop sz="94193" autoAdjust="0"/>
  </p:normalViewPr>
  <p:slideViewPr>
    <p:cSldViewPr>
      <p:cViewPr varScale="1">
        <p:scale>
          <a:sx n="73" d="100"/>
          <a:sy n="73" d="100"/>
        </p:scale>
        <p:origin x="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25" d="100"/>
          <a:sy n="125" d="100"/>
        </p:scale>
        <p:origin x="1662" y="-9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3A42E-D696-4F48-BDC5-7441E3471392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2CC20-D861-4433-A65C-E4C074B35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69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BFF95-6518-467D-9A25-A5ABFB08998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F7EF3-BAFA-4DDC-B8A7-47D7811DC7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85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https://lib.ansan.go.kr/wishtolibraryP.do?page=1&amp;sitekey2=4&amp;fn_seq=24495&amp;st=&amp;sw=)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F7EF3-BAFA-4DDC-B8A7-47D7811DC74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67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F7EF3-BAFA-4DDC-B8A7-47D7811DC74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4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F7EF3-BAFA-4DDC-B8A7-47D7811DC74F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57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5280-E8DF-4EBE-BD1F-F7FB1CFC2B07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F1C7-560F-4B10-B619-AB75FC56C551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C279-41A4-46B1-B029-679917CFD4F0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F443-AE99-4B76-A134-DCDDE7F0BE28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F10B3-D3C8-4D97-92B5-2202BD16B30E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9E80E-F56E-4181-A49C-1F33F3FA7293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7430-8B9E-4570-8575-265EB8BE821E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5C771-E0B3-423D-9A42-3061E9286D07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400D-97F7-4864-9884-FF5D12B8B999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9B64-3205-4945-899F-B2F28A42DED7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0B5-4DCA-467D-9998-9CAD54FC0AB5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537D-563B-42B2-BE5A-0B8289D000C9}" type="datetime1">
              <a:rPr lang="en-US" altLang="ko-KR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yeinak1/222163983636" TargetMode="External"/><Relationship Id="rId7" Type="http://schemas.openxmlformats.org/officeDocument/2006/relationships/hyperlink" Target="https://www.data4library.kr/" TargetMode="External"/><Relationship Id="rId2" Type="http://schemas.openxmlformats.org/officeDocument/2006/relationships/hyperlink" Target="https://slidesgo.com/theme/stay-creative#variant-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D-n0AE6DeYw" TargetMode="External"/><Relationship Id="rId5" Type="http://schemas.openxmlformats.org/officeDocument/2006/relationships/hyperlink" Target="https://blog.naver.com/aristort/20177920427" TargetMode="External"/><Relationship Id="rId4" Type="http://schemas.openxmlformats.org/officeDocument/2006/relationships/hyperlink" Target="https://blog.naver.com/rnrn912/2221776639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386" y="659732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816889" y="1562398"/>
            <a:ext cx="1409741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예약</a:t>
            </a:r>
            <a:r>
              <a:rPr lang="en-US" altLang="ko-KR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</a:t>
            </a:r>
            <a:endParaRPr lang="en-US" altLang="ko-KR" sz="8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아파요</a:t>
            </a:r>
            <a:r>
              <a:rPr lang="en-US" altLang="ko-KR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신고 </a:t>
            </a:r>
            <a:endParaRPr lang="en-US" altLang="ko-KR" sz="8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8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</a:t>
            </a:r>
            <a:endParaRPr lang="en-US" altLang="ko-KR" sz="8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6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클린북</a:t>
            </a:r>
            <a:r>
              <a:rPr lang="ko-KR" altLang="en-US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도서관</a:t>
            </a:r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 algn="r">
              <a:lnSpc>
                <a:spcPct val="120000"/>
              </a:lnSpc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자바게티</a:t>
            </a:r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4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JAVAghetti</a:t>
            </a:r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</a:t>
            </a:fld>
            <a:r>
              <a:rPr lang="en-US" dirty="0">
                <a:latin typeface="함초롬 돋음"/>
              </a:rPr>
              <a:t>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0927" y="77025"/>
            <a:ext cx="586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 및 일정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10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90061"/>
              </p:ext>
            </p:extLst>
          </p:nvPr>
        </p:nvGraphicFramePr>
        <p:xfrm>
          <a:off x="2362200" y="2095500"/>
          <a:ext cx="14020800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10400">
                  <a:extLst>
                    <a:ext uri="{9D8B030D-6E8A-4147-A177-3AD203B41FA5}">
                      <a16:colId xmlns:a16="http://schemas.microsoft.com/office/drawing/2014/main" val="3567173088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828852005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   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수행 내역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698417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01.06.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01.07 (1.5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/6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28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브레인 </a:t>
                      </a:r>
                      <a:r>
                        <a:rPr lang="ko-KR" altLang="en-US" sz="2800" b="1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스토밍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기능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681087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01.07. – 01.09. (2.5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/6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28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기본 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GUI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테이블 설계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프로그램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392886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01.11.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01.12. (2.0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/6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28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프로그램 연결</a:t>
                      </a:r>
                      <a:r>
                        <a:rPr lang="en-US" altLang="ko-KR" sz="28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오류 수정</a:t>
                      </a:r>
                      <a:r>
                        <a:rPr lang="en-US" altLang="ko-KR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2800" b="1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발표회 준비</a:t>
                      </a:r>
                      <a:endParaRPr lang="ko-KR" altLang="en-US" sz="28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4629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3291" y="1146500"/>
            <a:ext cx="3429000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71" y="2171700"/>
            <a:ext cx="5408418" cy="4495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14" y="2171700"/>
            <a:ext cx="5334001" cy="4495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518" y="2171700"/>
            <a:ext cx="6221882" cy="44426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57" y="6011145"/>
            <a:ext cx="8079059" cy="32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37" y="6011145"/>
            <a:ext cx="5105400" cy="3200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8893" y="6364579"/>
            <a:ext cx="6378507" cy="2846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11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3291" y="1146500"/>
            <a:ext cx="3429000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스케치</a:t>
            </a:r>
          </a:p>
        </p:txBody>
      </p:sp>
    </p:spTree>
    <p:extLst>
      <p:ext uri="{BB962C8B-B14F-4D97-AF65-F5344CB8AC3E}">
        <p14:creationId xmlns:p14="http://schemas.microsoft.com/office/powerpoint/2010/main" val="4857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15929"/>
            <a:ext cx="15011400" cy="81441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5200" y="6896100"/>
            <a:ext cx="25908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887200" y="8496300"/>
            <a:ext cx="25908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12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3290" y="1146500"/>
            <a:ext cx="4428309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Usecase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Diagram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19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08309"/>
            <a:ext cx="14173200" cy="79482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48200" y="3695700"/>
            <a:ext cx="1066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33800" y="7505700"/>
            <a:ext cx="12192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96200" y="5676900"/>
            <a:ext cx="1295400" cy="710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049000" y="3771900"/>
            <a:ext cx="1066800" cy="565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06600" y="2400300"/>
            <a:ext cx="12192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13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290" y="1146500"/>
            <a:ext cx="4428309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E-R Diagram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5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08309"/>
            <a:ext cx="14173200" cy="79482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981200" y="7124699"/>
            <a:ext cx="4876800" cy="2843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343400" y="4229100"/>
            <a:ext cx="838200" cy="3276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48200" y="3695700"/>
            <a:ext cx="1066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14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3290" y="1146500"/>
            <a:ext cx="4428309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E-R Diagram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3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22" t="1505" r="2606" b="2001"/>
          <a:stretch/>
        </p:blipFill>
        <p:spPr>
          <a:xfrm>
            <a:off x="762000" y="2095501"/>
            <a:ext cx="5181600" cy="708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112" t="1873" r="2112" b="2223"/>
          <a:stretch/>
        </p:blipFill>
        <p:spPr>
          <a:xfrm>
            <a:off x="6553200" y="2095499"/>
            <a:ext cx="5181600" cy="70866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893" t="1277" r="3848" b="2818"/>
          <a:stretch/>
        </p:blipFill>
        <p:spPr>
          <a:xfrm>
            <a:off x="12268200" y="2095500"/>
            <a:ext cx="5105400" cy="7086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15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81200" y="6057900"/>
            <a:ext cx="2895600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52027" y="6438900"/>
            <a:ext cx="2210773" cy="382120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38027" y="6210300"/>
            <a:ext cx="1829773" cy="1182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9808758">
            <a:off x="8860001" y="5633630"/>
            <a:ext cx="3615999" cy="435235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496800" y="4495799"/>
            <a:ext cx="4648200" cy="266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3291" y="1146500"/>
            <a:ext cx="3429000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도서관 이용자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656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494" t="1768" r="2752" b="1882"/>
          <a:stretch/>
        </p:blipFill>
        <p:spPr>
          <a:xfrm>
            <a:off x="6081077" y="1963681"/>
            <a:ext cx="5791200" cy="79342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256" t="925" r="2080" b="988"/>
          <a:stretch/>
        </p:blipFill>
        <p:spPr>
          <a:xfrm>
            <a:off x="12268200" y="1963681"/>
            <a:ext cx="5867400" cy="80772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988" t="1769" r="3170" b="2065"/>
          <a:stretch/>
        </p:blipFill>
        <p:spPr>
          <a:xfrm>
            <a:off x="268127" y="1963681"/>
            <a:ext cx="5638800" cy="77724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14770" y="4159435"/>
            <a:ext cx="2362200" cy="1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78414" y="8740775"/>
            <a:ext cx="1665514" cy="708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549178" y="4385634"/>
            <a:ext cx="889649" cy="383241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240668" y="8664575"/>
            <a:ext cx="7753092" cy="425983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위쪽/아래쪽 화살표 14"/>
          <p:cNvSpPr/>
          <p:nvPr/>
        </p:nvSpPr>
        <p:spPr>
          <a:xfrm>
            <a:off x="4219532" y="5921375"/>
            <a:ext cx="400308" cy="2794748"/>
          </a:xfrm>
          <a:prstGeom prst="upDown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3291" y="1146500"/>
            <a:ext cx="3429000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도서관 이용자</a:t>
            </a:r>
            <a:endParaRPr lang="ko-KR" altLang="en-US" sz="3200" dirty="0"/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A23B8742-773B-4682-9262-9BBF3B3D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16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9090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40" t="1102" r="725" b="1863"/>
          <a:stretch/>
        </p:blipFill>
        <p:spPr>
          <a:xfrm>
            <a:off x="685801" y="2324101"/>
            <a:ext cx="10134600" cy="6705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43400" y="4610100"/>
            <a:ext cx="2667000" cy="396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9720909">
            <a:off x="6936061" y="3723584"/>
            <a:ext cx="1666427" cy="482774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 descr="https://lh4.googleusercontent.com/Xtd_ZtnH22t_zx6E1-xG1GtGf9U0L8E_m8zjHg9G_ZSwzg0ZyUzfLWN0Kv9MRZN1Tk89jCExGALNYFMx8jePI3DZpox5gyUJkp-I20YVVW-xbxeyaR6JD--H7-d1CE2fDVECLZBeJT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83" y="1514679"/>
            <a:ext cx="9300445" cy="617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53291" y="1146500"/>
            <a:ext cx="3429000" cy="787547"/>
          </a:xfrm>
          <a:prstGeom prst="rect">
            <a:avLst/>
          </a:prstGeom>
          <a:solidFill>
            <a:srgbClr val="77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도서관 관리자</a:t>
            </a:r>
            <a:endParaRPr lang="ko-KR" altLang="en-US" sz="3200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70998118-E795-4160-9B46-06731FEB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17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140695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927" y="77025"/>
            <a:ext cx="716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개발구현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</a:t>
            </a:r>
            <a:r>
              <a:rPr lang="ko-KR" altLang="en-US" sz="48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자바게티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2019300"/>
            <a:ext cx="4572000" cy="6248400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6066EB58-F998-4FE2-A762-F568708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18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4643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1407" y="101562"/>
            <a:ext cx="586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41" y="5769390"/>
            <a:ext cx="2016000" cy="201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2" y="3009900"/>
            <a:ext cx="2016000" cy="201600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6531429" y="3749870"/>
            <a:ext cx="2841171" cy="838200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2851" y="3210321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 용  자 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6541851" y="6310027"/>
            <a:ext cx="2830749" cy="838200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22851" y="5769390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  리  자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58400" y="338414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책의 상태를 </a:t>
            </a:r>
            <a:r>
              <a:rPr lang="ko-KR" altLang="en-US" sz="32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미리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알고 예약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이용 만족도 상승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00" y="5658753"/>
            <a:ext cx="731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책의 상태 파악에 용이 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효율적인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도서 관리 가능</a:t>
            </a:r>
            <a:endParaRPr lang="ko-KR" altLang="en-US" sz="3200" dirty="0">
              <a:latin typeface="함초롬 돋음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45768" y="1257300"/>
            <a:ext cx="11841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보유 도서의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이용자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가 쉽게 등록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공유될 수 있다면</a:t>
            </a:r>
            <a:endParaRPr lang="en-US" altLang="ko-KR" sz="40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5DC0481D-C759-4CA5-9B55-50388C97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19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24960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7">
            <a:extLst>
              <a:ext uri="{FF2B5EF4-FFF2-40B4-BE49-F238E27FC236}">
                <a16:creationId xmlns:a16="http://schemas.microsoft.com/office/drawing/2014/main" id="{BCF47CF3-DFEA-43A9-AB5F-7129FA7C89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V="1">
            <a:off x="372479" y="828615"/>
            <a:ext cx="2065921" cy="164501"/>
          </a:xfrm>
          <a:prstGeom prst="rect">
            <a:avLst/>
          </a:prstGeom>
          <a:solidFill>
            <a:srgbClr val="DDA900"/>
          </a:solidFill>
        </p:spPr>
      </p:pic>
      <p:sp>
        <p:nvSpPr>
          <p:cNvPr id="10" name="TextBox 9"/>
          <p:cNvSpPr txBox="1"/>
          <p:nvPr/>
        </p:nvSpPr>
        <p:spPr>
          <a:xfrm>
            <a:off x="695344" y="1633552"/>
            <a:ext cx="661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목적 및 필요성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최종 목표 및 기능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환경 및 일정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구현 및 시연 영상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344" y="276419"/>
            <a:ext cx="3289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 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</a:t>
            </a:fld>
            <a:r>
              <a:rPr lang="en-US" dirty="0">
                <a:latin typeface="함초롬 돋음"/>
              </a:rPr>
              <a:t>/23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43800" y="149787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20200" y="1633552"/>
            <a:ext cx="6629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개선 사항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 </a:t>
            </a: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구성 </a:t>
            </a:r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 </a:t>
            </a:r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참고문헌 및 출처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1407" y="101562"/>
            <a:ext cx="586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음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latin typeface="함초롬돋음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개선 사항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5731" y="2687939"/>
            <a:ext cx="408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 활성화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51800" y="2247900"/>
            <a:ext cx="4419600" cy="5562600"/>
          </a:xfrm>
          <a:prstGeom prst="roundRect">
            <a:avLst>
              <a:gd name="adj" fmla="val 17258"/>
            </a:avLst>
          </a:prstGeom>
          <a:noFill/>
          <a:ln w="57150"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0" y="1028700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 </a:t>
            </a:r>
            <a:endParaRPr lang="ko-KR" altLang="en-US" sz="8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8794" y="4593399"/>
            <a:ext cx="4076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</a:t>
            </a:r>
            <a:r>
              <a:rPr lang="ko-KR" altLang="en-US" sz="32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포인트제를</a:t>
            </a:r>
            <a:r>
              <a:rPr lang="ko-KR" altLang="en-US" sz="32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</a:t>
            </a:r>
            <a:endParaRPr lang="en-US" altLang="ko-KR" sz="32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대출기한 연장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 도서 우선 예약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)</a:t>
            </a:r>
          </a:p>
          <a:p>
            <a:pPr algn="ctr"/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포인트제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도입시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남용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악용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34200" y="2247900"/>
            <a:ext cx="4419600" cy="5562600"/>
          </a:xfrm>
          <a:prstGeom prst="roundRect">
            <a:avLst>
              <a:gd name="adj" fmla="val 17258"/>
            </a:avLst>
          </a:prstGeom>
          <a:noFill/>
          <a:ln w="57150"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20800" y="1028700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 </a:t>
            </a:r>
            <a:endParaRPr lang="ko-KR" altLang="en-US" sz="8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79398" y="2687939"/>
            <a:ext cx="373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누적 데이터 분석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</a:t>
            </a:r>
            <a:r>
              <a:rPr lang="ko-KR" altLang="en-US" sz="32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훼손자</a:t>
            </a:r>
            <a:endParaRPr lang="en-US" altLang="ko-KR" sz="3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예측에 활용 </a:t>
            </a:r>
            <a:endParaRPr lang="en-US" altLang="ko-KR" sz="3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702300" y="2247900"/>
            <a:ext cx="4419600" cy="5562600"/>
          </a:xfrm>
          <a:prstGeom prst="roundRect">
            <a:avLst>
              <a:gd name="adj" fmla="val 17258"/>
            </a:avLst>
          </a:prstGeom>
          <a:noFill/>
          <a:ln w="57150"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77647" y="1028700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 </a:t>
            </a:r>
            <a:endParaRPr lang="ko-KR" altLang="en-US" sz="8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45200" y="2687939"/>
            <a:ext cx="3733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종류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대출 현황 연계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집중 관리 도서 예측에 활용</a:t>
            </a:r>
            <a:endParaRPr lang="en-US" altLang="ko-KR" sz="3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75DC1F29-4FFC-4343-87FD-62CD16F4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20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261985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BA734F"/>
          </a:solidFill>
          <a:ln>
            <a:solidFill>
              <a:srgbClr val="BA7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oogle Shape;1158;p39"/>
          <p:cNvGrpSpPr/>
          <p:nvPr/>
        </p:nvGrpSpPr>
        <p:grpSpPr>
          <a:xfrm>
            <a:off x="7297253" y="2900916"/>
            <a:ext cx="3498600" cy="2720794"/>
            <a:chOff x="2822700" y="2153254"/>
            <a:chExt cx="3498600" cy="2720794"/>
          </a:xfrm>
        </p:grpSpPr>
        <p:cxnSp>
          <p:nvCxnSpPr>
            <p:cNvPr id="8" name="Google Shape;1159;p39"/>
            <p:cNvCxnSpPr/>
            <p:nvPr/>
          </p:nvCxnSpPr>
          <p:spPr>
            <a:xfrm>
              <a:off x="2822700" y="4729050"/>
              <a:ext cx="3498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1160;p39"/>
            <p:cNvSpPr/>
            <p:nvPr/>
          </p:nvSpPr>
          <p:spPr>
            <a:xfrm>
              <a:off x="4561503" y="2155837"/>
              <a:ext cx="95640" cy="143498"/>
            </a:xfrm>
            <a:custGeom>
              <a:avLst/>
              <a:gdLst/>
              <a:ahLst/>
              <a:cxnLst/>
              <a:rect l="l" t="t" r="r" b="b"/>
              <a:pathLst>
                <a:path w="1259" h="1889" extrusionOk="0">
                  <a:moveTo>
                    <a:pt x="588" y="1"/>
                  </a:moveTo>
                  <a:cubicBezTo>
                    <a:pt x="579" y="1"/>
                    <a:pt x="571" y="1"/>
                    <a:pt x="563" y="2"/>
                  </a:cubicBezTo>
                  <a:cubicBezTo>
                    <a:pt x="295" y="18"/>
                    <a:pt x="118" y="296"/>
                    <a:pt x="68" y="560"/>
                  </a:cubicBezTo>
                  <a:cubicBezTo>
                    <a:pt x="1" y="922"/>
                    <a:pt x="91" y="1310"/>
                    <a:pt x="315" y="1601"/>
                  </a:cubicBezTo>
                  <a:lnTo>
                    <a:pt x="660" y="1889"/>
                  </a:lnTo>
                  <a:cubicBezTo>
                    <a:pt x="1068" y="1578"/>
                    <a:pt x="1259" y="1009"/>
                    <a:pt x="1122" y="514"/>
                  </a:cubicBezTo>
                  <a:cubicBezTo>
                    <a:pt x="1050" y="261"/>
                    <a:pt x="849" y="1"/>
                    <a:pt x="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Google Shape;1161;p39"/>
            <p:cNvSpPr/>
            <p:nvPr/>
          </p:nvSpPr>
          <p:spPr>
            <a:xfrm>
              <a:off x="4509923" y="2257858"/>
              <a:ext cx="222957" cy="252432"/>
            </a:xfrm>
            <a:custGeom>
              <a:avLst/>
              <a:gdLst/>
              <a:ahLst/>
              <a:cxnLst/>
              <a:rect l="l" t="t" r="r" b="b"/>
              <a:pathLst>
                <a:path w="2935" h="3323" extrusionOk="0">
                  <a:moveTo>
                    <a:pt x="968" y="0"/>
                  </a:moveTo>
                  <a:cubicBezTo>
                    <a:pt x="686" y="0"/>
                    <a:pt x="407" y="104"/>
                    <a:pt x="231" y="322"/>
                  </a:cubicBezTo>
                  <a:cubicBezTo>
                    <a:pt x="0" y="616"/>
                    <a:pt x="4" y="1045"/>
                    <a:pt x="155" y="1386"/>
                  </a:cubicBezTo>
                  <a:cubicBezTo>
                    <a:pt x="308" y="1724"/>
                    <a:pt x="586" y="1991"/>
                    <a:pt x="877" y="2226"/>
                  </a:cubicBezTo>
                  <a:cubicBezTo>
                    <a:pt x="1489" y="2711"/>
                    <a:pt x="2189" y="3086"/>
                    <a:pt x="2935" y="3323"/>
                  </a:cubicBezTo>
                  <a:lnTo>
                    <a:pt x="2728" y="2825"/>
                  </a:lnTo>
                  <a:cubicBezTo>
                    <a:pt x="2751" y="2192"/>
                    <a:pt x="2604" y="1553"/>
                    <a:pt x="2303" y="994"/>
                  </a:cubicBezTo>
                  <a:cubicBezTo>
                    <a:pt x="2098" y="612"/>
                    <a:pt x="1811" y="258"/>
                    <a:pt x="1412" y="90"/>
                  </a:cubicBezTo>
                  <a:cubicBezTo>
                    <a:pt x="1274" y="31"/>
                    <a:pt x="1120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Google Shape;1162;p39"/>
            <p:cNvSpPr/>
            <p:nvPr/>
          </p:nvSpPr>
          <p:spPr>
            <a:xfrm>
              <a:off x="4918463" y="2235068"/>
              <a:ext cx="125798" cy="162109"/>
            </a:xfrm>
            <a:custGeom>
              <a:avLst/>
              <a:gdLst/>
              <a:ahLst/>
              <a:cxnLst/>
              <a:rect l="l" t="t" r="r" b="b"/>
              <a:pathLst>
                <a:path w="1656" h="2134" extrusionOk="0">
                  <a:moveTo>
                    <a:pt x="881" y="1"/>
                  </a:moveTo>
                  <a:cubicBezTo>
                    <a:pt x="701" y="1"/>
                    <a:pt x="517" y="64"/>
                    <a:pt x="378" y="180"/>
                  </a:cubicBezTo>
                  <a:cubicBezTo>
                    <a:pt x="110" y="401"/>
                    <a:pt x="0" y="769"/>
                    <a:pt x="3" y="1117"/>
                  </a:cubicBezTo>
                  <a:cubicBezTo>
                    <a:pt x="6" y="1417"/>
                    <a:pt x="86" y="1709"/>
                    <a:pt x="179" y="1996"/>
                  </a:cubicBezTo>
                  <a:lnTo>
                    <a:pt x="179" y="1996"/>
                  </a:lnTo>
                  <a:cubicBezTo>
                    <a:pt x="159" y="1984"/>
                    <a:pt x="139" y="1971"/>
                    <a:pt x="120" y="1957"/>
                  </a:cubicBezTo>
                  <a:lnTo>
                    <a:pt x="120" y="1957"/>
                  </a:lnTo>
                  <a:lnTo>
                    <a:pt x="224" y="2134"/>
                  </a:lnTo>
                  <a:cubicBezTo>
                    <a:pt x="209" y="2088"/>
                    <a:pt x="194" y="2042"/>
                    <a:pt x="179" y="1996"/>
                  </a:cubicBezTo>
                  <a:lnTo>
                    <a:pt x="179" y="1996"/>
                  </a:lnTo>
                  <a:cubicBezTo>
                    <a:pt x="303" y="2073"/>
                    <a:pt x="446" y="2108"/>
                    <a:pt x="592" y="2108"/>
                  </a:cubicBezTo>
                  <a:cubicBezTo>
                    <a:pt x="853" y="2108"/>
                    <a:pt x="1123" y="1994"/>
                    <a:pt x="1302" y="1796"/>
                  </a:cubicBezTo>
                  <a:cubicBezTo>
                    <a:pt x="1593" y="1475"/>
                    <a:pt x="1656" y="990"/>
                    <a:pt x="1539" y="571"/>
                  </a:cubicBezTo>
                  <a:cubicBezTo>
                    <a:pt x="1499" y="424"/>
                    <a:pt x="1438" y="280"/>
                    <a:pt x="1332" y="174"/>
                  </a:cubicBezTo>
                  <a:cubicBezTo>
                    <a:pt x="1212" y="56"/>
                    <a:pt x="1049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Google Shape;1163;p39"/>
            <p:cNvSpPr/>
            <p:nvPr/>
          </p:nvSpPr>
          <p:spPr>
            <a:xfrm>
              <a:off x="4673856" y="2288320"/>
              <a:ext cx="313052" cy="602099"/>
            </a:xfrm>
            <a:custGeom>
              <a:avLst/>
              <a:gdLst/>
              <a:ahLst/>
              <a:cxnLst/>
              <a:rect l="l" t="t" r="r" b="b"/>
              <a:pathLst>
                <a:path w="4121" h="7926" extrusionOk="0">
                  <a:moveTo>
                    <a:pt x="2285" y="0"/>
                  </a:moveTo>
                  <a:cubicBezTo>
                    <a:pt x="1491" y="0"/>
                    <a:pt x="715" y="617"/>
                    <a:pt x="389" y="1376"/>
                  </a:cubicBezTo>
                  <a:cubicBezTo>
                    <a:pt x="0" y="2279"/>
                    <a:pt x="51" y="3314"/>
                    <a:pt x="221" y="4281"/>
                  </a:cubicBezTo>
                  <a:cubicBezTo>
                    <a:pt x="489" y="5820"/>
                    <a:pt x="1032" y="6908"/>
                    <a:pt x="1841" y="7925"/>
                  </a:cubicBezTo>
                  <a:lnTo>
                    <a:pt x="2400" y="7892"/>
                  </a:lnTo>
                  <a:cubicBezTo>
                    <a:pt x="3421" y="6440"/>
                    <a:pt x="4013" y="4693"/>
                    <a:pt x="4093" y="2919"/>
                  </a:cubicBezTo>
                  <a:cubicBezTo>
                    <a:pt x="4120" y="2353"/>
                    <a:pt x="4090" y="1774"/>
                    <a:pt x="3886" y="1246"/>
                  </a:cubicBezTo>
                  <a:cubicBezTo>
                    <a:pt x="3682" y="721"/>
                    <a:pt x="3277" y="248"/>
                    <a:pt x="2738" y="71"/>
                  </a:cubicBezTo>
                  <a:cubicBezTo>
                    <a:pt x="2588" y="23"/>
                    <a:pt x="2436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" name="Google Shape;1164;p39"/>
            <p:cNvSpPr/>
            <p:nvPr/>
          </p:nvSpPr>
          <p:spPr>
            <a:xfrm>
              <a:off x="4967460" y="2445947"/>
              <a:ext cx="45047" cy="12078"/>
            </a:xfrm>
            <a:custGeom>
              <a:avLst/>
              <a:gdLst/>
              <a:ahLst/>
              <a:cxnLst/>
              <a:rect l="l" t="t" r="r" b="b"/>
              <a:pathLst>
                <a:path w="593" h="159" extrusionOk="0">
                  <a:moveTo>
                    <a:pt x="547" y="0"/>
                  </a:moveTo>
                  <a:cubicBezTo>
                    <a:pt x="545" y="0"/>
                    <a:pt x="544" y="0"/>
                    <a:pt x="543" y="0"/>
                  </a:cubicBezTo>
                  <a:cubicBezTo>
                    <a:pt x="379" y="17"/>
                    <a:pt x="215" y="37"/>
                    <a:pt x="50" y="54"/>
                  </a:cubicBezTo>
                  <a:cubicBezTo>
                    <a:pt x="24" y="58"/>
                    <a:pt x="1" y="74"/>
                    <a:pt x="1" y="104"/>
                  </a:cubicBezTo>
                  <a:cubicBezTo>
                    <a:pt x="1" y="130"/>
                    <a:pt x="22" y="158"/>
                    <a:pt x="47" y="158"/>
                  </a:cubicBezTo>
                  <a:cubicBezTo>
                    <a:pt x="48" y="158"/>
                    <a:pt x="49" y="158"/>
                    <a:pt x="50" y="158"/>
                  </a:cubicBezTo>
                  <a:cubicBezTo>
                    <a:pt x="215" y="141"/>
                    <a:pt x="379" y="121"/>
                    <a:pt x="543" y="104"/>
                  </a:cubicBezTo>
                  <a:cubicBezTo>
                    <a:pt x="569" y="101"/>
                    <a:pt x="593" y="84"/>
                    <a:pt x="593" y="54"/>
                  </a:cubicBezTo>
                  <a:cubicBezTo>
                    <a:pt x="593" y="29"/>
                    <a:pt x="572" y="0"/>
                    <a:pt x="5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Google Shape;1165;p39"/>
            <p:cNvSpPr/>
            <p:nvPr/>
          </p:nvSpPr>
          <p:spPr>
            <a:xfrm>
              <a:off x="4875998" y="2363449"/>
              <a:ext cx="29247" cy="16636"/>
            </a:xfrm>
            <a:custGeom>
              <a:avLst/>
              <a:gdLst/>
              <a:ahLst/>
              <a:cxnLst/>
              <a:rect l="l" t="t" r="r" b="b"/>
              <a:pathLst>
                <a:path w="385" h="219" extrusionOk="0">
                  <a:moveTo>
                    <a:pt x="327" y="1"/>
                  </a:moveTo>
                  <a:cubicBezTo>
                    <a:pt x="319" y="1"/>
                    <a:pt x="310" y="2"/>
                    <a:pt x="301" y="6"/>
                  </a:cubicBezTo>
                  <a:cubicBezTo>
                    <a:pt x="210" y="46"/>
                    <a:pt x="124" y="83"/>
                    <a:pt x="34" y="123"/>
                  </a:cubicBezTo>
                  <a:cubicBezTo>
                    <a:pt x="6" y="133"/>
                    <a:pt x="0" y="173"/>
                    <a:pt x="14" y="193"/>
                  </a:cubicBezTo>
                  <a:cubicBezTo>
                    <a:pt x="24" y="211"/>
                    <a:pt x="40" y="218"/>
                    <a:pt x="57" y="218"/>
                  </a:cubicBezTo>
                  <a:cubicBezTo>
                    <a:pt x="66" y="218"/>
                    <a:pt x="75" y="217"/>
                    <a:pt x="84" y="214"/>
                  </a:cubicBezTo>
                  <a:cubicBezTo>
                    <a:pt x="174" y="173"/>
                    <a:pt x="264" y="133"/>
                    <a:pt x="355" y="96"/>
                  </a:cubicBezTo>
                  <a:cubicBezTo>
                    <a:pt x="378" y="83"/>
                    <a:pt x="385" y="46"/>
                    <a:pt x="371" y="26"/>
                  </a:cubicBezTo>
                  <a:cubicBezTo>
                    <a:pt x="360" y="8"/>
                    <a:pt x="345" y="1"/>
                    <a:pt x="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Google Shape;1166;p39"/>
            <p:cNvSpPr/>
            <p:nvPr/>
          </p:nvSpPr>
          <p:spPr>
            <a:xfrm>
              <a:off x="4747086" y="2422398"/>
              <a:ext cx="25980" cy="36539"/>
            </a:xfrm>
            <a:custGeom>
              <a:avLst/>
              <a:gdLst/>
              <a:ahLst/>
              <a:cxnLst/>
              <a:rect l="l" t="t" r="r" b="b"/>
              <a:pathLst>
                <a:path w="342" h="481" extrusionOk="0">
                  <a:moveTo>
                    <a:pt x="55" y="0"/>
                  </a:moveTo>
                  <a:cubicBezTo>
                    <a:pt x="47" y="0"/>
                    <a:pt x="39" y="2"/>
                    <a:pt x="31" y="6"/>
                  </a:cubicBezTo>
                  <a:cubicBezTo>
                    <a:pt x="7" y="20"/>
                    <a:pt x="0" y="53"/>
                    <a:pt x="14" y="77"/>
                  </a:cubicBezTo>
                  <a:cubicBezTo>
                    <a:pt x="88" y="204"/>
                    <a:pt x="165" y="327"/>
                    <a:pt x="238" y="454"/>
                  </a:cubicBezTo>
                  <a:cubicBezTo>
                    <a:pt x="247" y="471"/>
                    <a:pt x="266" y="481"/>
                    <a:pt x="285" y="481"/>
                  </a:cubicBezTo>
                  <a:cubicBezTo>
                    <a:pt x="293" y="481"/>
                    <a:pt x="301" y="479"/>
                    <a:pt x="308" y="474"/>
                  </a:cubicBezTo>
                  <a:cubicBezTo>
                    <a:pt x="332" y="458"/>
                    <a:pt x="341" y="428"/>
                    <a:pt x="329" y="401"/>
                  </a:cubicBezTo>
                  <a:cubicBezTo>
                    <a:pt x="251" y="278"/>
                    <a:pt x="178" y="150"/>
                    <a:pt x="100" y="26"/>
                  </a:cubicBezTo>
                  <a:cubicBezTo>
                    <a:pt x="92" y="10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" name="Google Shape;1167;p39"/>
            <p:cNvSpPr/>
            <p:nvPr/>
          </p:nvSpPr>
          <p:spPr>
            <a:xfrm>
              <a:off x="4826089" y="2484081"/>
              <a:ext cx="38210" cy="24005"/>
            </a:xfrm>
            <a:custGeom>
              <a:avLst/>
              <a:gdLst/>
              <a:ahLst/>
              <a:cxnLst/>
              <a:rect l="l" t="t" r="r" b="b"/>
              <a:pathLst>
                <a:path w="503" h="316" extrusionOk="0">
                  <a:moveTo>
                    <a:pt x="445" y="1"/>
                  </a:moveTo>
                  <a:cubicBezTo>
                    <a:pt x="436" y="1"/>
                    <a:pt x="427" y="3"/>
                    <a:pt x="419" y="8"/>
                  </a:cubicBezTo>
                  <a:cubicBezTo>
                    <a:pt x="289" y="78"/>
                    <a:pt x="162" y="148"/>
                    <a:pt x="35" y="218"/>
                  </a:cubicBezTo>
                  <a:cubicBezTo>
                    <a:pt x="8" y="235"/>
                    <a:pt x="1" y="269"/>
                    <a:pt x="15" y="292"/>
                  </a:cubicBezTo>
                  <a:cubicBezTo>
                    <a:pt x="26" y="307"/>
                    <a:pt x="42" y="315"/>
                    <a:pt x="59" y="315"/>
                  </a:cubicBezTo>
                  <a:cubicBezTo>
                    <a:pt x="68" y="315"/>
                    <a:pt x="77" y="313"/>
                    <a:pt x="84" y="309"/>
                  </a:cubicBezTo>
                  <a:cubicBezTo>
                    <a:pt x="215" y="238"/>
                    <a:pt x="342" y="168"/>
                    <a:pt x="470" y="98"/>
                  </a:cubicBezTo>
                  <a:cubicBezTo>
                    <a:pt x="493" y="84"/>
                    <a:pt x="503" y="51"/>
                    <a:pt x="490" y="28"/>
                  </a:cubicBezTo>
                  <a:cubicBezTo>
                    <a:pt x="479" y="10"/>
                    <a:pt x="462" y="1"/>
                    <a:pt x="4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" name="Google Shape;1168;p39"/>
            <p:cNvSpPr/>
            <p:nvPr/>
          </p:nvSpPr>
          <p:spPr>
            <a:xfrm>
              <a:off x="4900839" y="2546145"/>
              <a:ext cx="25296" cy="28563"/>
            </a:xfrm>
            <a:custGeom>
              <a:avLst/>
              <a:gdLst/>
              <a:ahLst/>
              <a:cxnLst/>
              <a:rect l="l" t="t" r="r" b="b"/>
              <a:pathLst>
                <a:path w="333" h="376" extrusionOk="0">
                  <a:moveTo>
                    <a:pt x="59" y="1"/>
                  </a:moveTo>
                  <a:cubicBezTo>
                    <a:pt x="45" y="1"/>
                    <a:pt x="30" y="7"/>
                    <a:pt x="21" y="17"/>
                  </a:cubicBezTo>
                  <a:cubicBezTo>
                    <a:pt x="1" y="37"/>
                    <a:pt x="4" y="67"/>
                    <a:pt x="21" y="87"/>
                  </a:cubicBezTo>
                  <a:cubicBezTo>
                    <a:pt x="95" y="181"/>
                    <a:pt x="169" y="271"/>
                    <a:pt x="238" y="362"/>
                  </a:cubicBezTo>
                  <a:cubicBezTo>
                    <a:pt x="247" y="371"/>
                    <a:pt x="260" y="375"/>
                    <a:pt x="274" y="375"/>
                  </a:cubicBezTo>
                  <a:cubicBezTo>
                    <a:pt x="288" y="375"/>
                    <a:pt x="304" y="370"/>
                    <a:pt x="312" y="362"/>
                  </a:cubicBezTo>
                  <a:cubicBezTo>
                    <a:pt x="332" y="338"/>
                    <a:pt x="329" y="311"/>
                    <a:pt x="312" y="288"/>
                  </a:cubicBezTo>
                  <a:cubicBezTo>
                    <a:pt x="238" y="198"/>
                    <a:pt x="169" y="107"/>
                    <a:pt x="95" y="17"/>
                  </a:cubicBezTo>
                  <a:cubicBezTo>
                    <a:pt x="87" y="6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" name="Google Shape;1169;p39"/>
            <p:cNvSpPr/>
            <p:nvPr/>
          </p:nvSpPr>
          <p:spPr>
            <a:xfrm>
              <a:off x="4735615" y="2599092"/>
              <a:ext cx="33197" cy="26056"/>
            </a:xfrm>
            <a:custGeom>
              <a:avLst/>
              <a:gdLst/>
              <a:ahLst/>
              <a:cxnLst/>
              <a:rect l="l" t="t" r="r" b="b"/>
              <a:pathLst>
                <a:path w="437" h="343" extrusionOk="0">
                  <a:moveTo>
                    <a:pt x="373" y="0"/>
                  </a:moveTo>
                  <a:cubicBezTo>
                    <a:pt x="365" y="0"/>
                    <a:pt x="356" y="3"/>
                    <a:pt x="349" y="9"/>
                  </a:cubicBezTo>
                  <a:cubicBezTo>
                    <a:pt x="245" y="86"/>
                    <a:pt x="141" y="167"/>
                    <a:pt x="38" y="247"/>
                  </a:cubicBezTo>
                  <a:cubicBezTo>
                    <a:pt x="15" y="264"/>
                    <a:pt x="1" y="290"/>
                    <a:pt x="18" y="317"/>
                  </a:cubicBezTo>
                  <a:cubicBezTo>
                    <a:pt x="27" y="330"/>
                    <a:pt x="45" y="343"/>
                    <a:pt x="63" y="343"/>
                  </a:cubicBezTo>
                  <a:cubicBezTo>
                    <a:pt x="72" y="343"/>
                    <a:pt x="80" y="340"/>
                    <a:pt x="88" y="334"/>
                  </a:cubicBezTo>
                  <a:cubicBezTo>
                    <a:pt x="191" y="256"/>
                    <a:pt x="296" y="176"/>
                    <a:pt x="399" y="96"/>
                  </a:cubicBezTo>
                  <a:cubicBezTo>
                    <a:pt x="423" y="80"/>
                    <a:pt x="436" y="52"/>
                    <a:pt x="419" y="26"/>
                  </a:cubicBezTo>
                  <a:cubicBezTo>
                    <a:pt x="410" y="12"/>
                    <a:pt x="391" y="0"/>
                    <a:pt x="3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Google Shape;1170;p39"/>
            <p:cNvSpPr/>
            <p:nvPr/>
          </p:nvSpPr>
          <p:spPr>
            <a:xfrm>
              <a:off x="4781422" y="2695188"/>
              <a:ext cx="7900" cy="49073"/>
            </a:xfrm>
            <a:custGeom>
              <a:avLst/>
              <a:gdLst/>
              <a:ahLst/>
              <a:cxnLst/>
              <a:rect l="l" t="t" r="r" b="b"/>
              <a:pathLst>
                <a:path w="104" h="646" extrusionOk="0">
                  <a:moveTo>
                    <a:pt x="51" y="0"/>
                  </a:moveTo>
                  <a:cubicBezTo>
                    <a:pt x="26" y="0"/>
                    <a:pt x="0" y="16"/>
                    <a:pt x="0" y="49"/>
                  </a:cubicBezTo>
                  <a:lnTo>
                    <a:pt x="0" y="594"/>
                  </a:lnTo>
                  <a:cubicBezTo>
                    <a:pt x="0" y="628"/>
                    <a:pt x="26" y="645"/>
                    <a:pt x="52" y="645"/>
                  </a:cubicBezTo>
                  <a:cubicBezTo>
                    <a:pt x="78" y="645"/>
                    <a:pt x="104" y="628"/>
                    <a:pt x="104" y="594"/>
                  </a:cubicBezTo>
                  <a:lnTo>
                    <a:pt x="104" y="49"/>
                  </a:lnTo>
                  <a:cubicBezTo>
                    <a:pt x="104" y="17"/>
                    <a:pt x="77" y="0"/>
                    <a:pt x="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" name="Google Shape;1171;p39"/>
            <p:cNvSpPr/>
            <p:nvPr/>
          </p:nvSpPr>
          <p:spPr>
            <a:xfrm>
              <a:off x="4859438" y="2661915"/>
              <a:ext cx="33652" cy="36843"/>
            </a:xfrm>
            <a:custGeom>
              <a:avLst/>
              <a:gdLst/>
              <a:ahLst/>
              <a:cxnLst/>
              <a:rect l="l" t="t" r="r" b="b"/>
              <a:pathLst>
                <a:path w="443" h="485" extrusionOk="0">
                  <a:moveTo>
                    <a:pt x="58" y="0"/>
                  </a:moveTo>
                  <a:cubicBezTo>
                    <a:pt x="40" y="0"/>
                    <a:pt x="23" y="10"/>
                    <a:pt x="14" y="25"/>
                  </a:cubicBezTo>
                  <a:cubicBezTo>
                    <a:pt x="0" y="52"/>
                    <a:pt x="11" y="82"/>
                    <a:pt x="34" y="99"/>
                  </a:cubicBezTo>
                  <a:cubicBezTo>
                    <a:pt x="167" y="186"/>
                    <a:pt x="275" y="313"/>
                    <a:pt x="342" y="461"/>
                  </a:cubicBezTo>
                  <a:cubicBezTo>
                    <a:pt x="349" y="476"/>
                    <a:pt x="367" y="484"/>
                    <a:pt x="385" y="484"/>
                  </a:cubicBezTo>
                  <a:cubicBezTo>
                    <a:pt x="395" y="484"/>
                    <a:pt x="404" y="482"/>
                    <a:pt x="412" y="478"/>
                  </a:cubicBezTo>
                  <a:cubicBezTo>
                    <a:pt x="439" y="464"/>
                    <a:pt x="442" y="433"/>
                    <a:pt x="432" y="407"/>
                  </a:cubicBezTo>
                  <a:cubicBezTo>
                    <a:pt x="355" y="246"/>
                    <a:pt x="235" y="106"/>
                    <a:pt x="84" y="8"/>
                  </a:cubicBezTo>
                  <a:cubicBezTo>
                    <a:pt x="76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" name="Google Shape;1172;p39"/>
            <p:cNvSpPr/>
            <p:nvPr/>
          </p:nvSpPr>
          <p:spPr>
            <a:xfrm>
              <a:off x="4660106" y="2521228"/>
              <a:ext cx="55758" cy="7976"/>
            </a:xfrm>
            <a:custGeom>
              <a:avLst/>
              <a:gdLst/>
              <a:ahLst/>
              <a:cxnLst/>
              <a:rect l="l" t="t" r="r" b="b"/>
              <a:pathLst>
                <a:path w="734" h="105" extrusionOk="0">
                  <a:moveTo>
                    <a:pt x="68" y="1"/>
                  </a:moveTo>
                  <a:cubicBezTo>
                    <a:pt x="1" y="1"/>
                    <a:pt x="1" y="104"/>
                    <a:pt x="68" y="104"/>
                  </a:cubicBezTo>
                  <a:lnTo>
                    <a:pt x="667" y="104"/>
                  </a:lnTo>
                  <a:cubicBezTo>
                    <a:pt x="734" y="104"/>
                    <a:pt x="73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Google Shape;1173;p39"/>
            <p:cNvSpPr/>
            <p:nvPr/>
          </p:nvSpPr>
          <p:spPr>
            <a:xfrm>
              <a:off x="4767900" y="2273354"/>
              <a:ext cx="26056" cy="44591"/>
            </a:xfrm>
            <a:custGeom>
              <a:avLst/>
              <a:gdLst/>
              <a:ahLst/>
              <a:cxnLst/>
              <a:rect l="l" t="t" r="r" b="b"/>
              <a:pathLst>
                <a:path w="343" h="587" extrusionOk="0">
                  <a:moveTo>
                    <a:pt x="56" y="0"/>
                  </a:moveTo>
                  <a:cubicBezTo>
                    <a:pt x="47" y="0"/>
                    <a:pt x="38" y="3"/>
                    <a:pt x="31" y="7"/>
                  </a:cubicBezTo>
                  <a:cubicBezTo>
                    <a:pt x="4" y="21"/>
                    <a:pt x="1" y="51"/>
                    <a:pt x="11" y="78"/>
                  </a:cubicBezTo>
                  <a:cubicBezTo>
                    <a:pt x="87" y="238"/>
                    <a:pt x="165" y="402"/>
                    <a:pt x="242" y="563"/>
                  </a:cubicBezTo>
                  <a:cubicBezTo>
                    <a:pt x="249" y="578"/>
                    <a:pt x="267" y="586"/>
                    <a:pt x="285" y="586"/>
                  </a:cubicBezTo>
                  <a:cubicBezTo>
                    <a:pt x="295" y="586"/>
                    <a:pt x="304" y="584"/>
                    <a:pt x="312" y="580"/>
                  </a:cubicBezTo>
                  <a:cubicBezTo>
                    <a:pt x="339" y="566"/>
                    <a:pt x="342" y="536"/>
                    <a:pt x="328" y="509"/>
                  </a:cubicBezTo>
                  <a:cubicBezTo>
                    <a:pt x="255" y="348"/>
                    <a:pt x="178" y="188"/>
                    <a:pt x="101" y="24"/>
                  </a:cubicBezTo>
                  <a:cubicBezTo>
                    <a:pt x="92" y="8"/>
                    <a:pt x="73" y="0"/>
                    <a:pt x="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Google Shape;1174;p39"/>
            <p:cNvSpPr/>
            <p:nvPr/>
          </p:nvSpPr>
          <p:spPr>
            <a:xfrm>
              <a:off x="4905280" y="3138368"/>
              <a:ext cx="78624" cy="222046"/>
            </a:xfrm>
            <a:custGeom>
              <a:avLst/>
              <a:gdLst/>
              <a:ahLst/>
              <a:cxnLst/>
              <a:rect l="l" t="t" r="r" b="b"/>
              <a:pathLst>
                <a:path w="1035" h="2923" extrusionOk="0">
                  <a:moveTo>
                    <a:pt x="1" y="1"/>
                  </a:moveTo>
                  <a:lnTo>
                    <a:pt x="1" y="2922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Google Shape;1175;p39"/>
            <p:cNvSpPr/>
            <p:nvPr/>
          </p:nvSpPr>
          <p:spPr>
            <a:xfrm>
              <a:off x="4842802" y="2260668"/>
              <a:ext cx="13902" cy="49073"/>
            </a:xfrm>
            <a:custGeom>
              <a:avLst/>
              <a:gdLst/>
              <a:ahLst/>
              <a:cxnLst/>
              <a:rect l="l" t="t" r="r" b="b"/>
              <a:pathLst>
                <a:path w="183" h="646" extrusionOk="0">
                  <a:moveTo>
                    <a:pt x="113" y="0"/>
                  </a:moveTo>
                  <a:cubicBezTo>
                    <a:pt x="89" y="0"/>
                    <a:pt x="59" y="24"/>
                    <a:pt x="62" y="50"/>
                  </a:cubicBezTo>
                  <a:cubicBezTo>
                    <a:pt x="79" y="231"/>
                    <a:pt x="62" y="408"/>
                    <a:pt x="12" y="583"/>
                  </a:cubicBezTo>
                  <a:cubicBezTo>
                    <a:pt x="0" y="621"/>
                    <a:pt x="32" y="646"/>
                    <a:pt x="63" y="646"/>
                  </a:cubicBezTo>
                  <a:cubicBezTo>
                    <a:pt x="84" y="646"/>
                    <a:pt x="105" y="635"/>
                    <a:pt x="113" y="609"/>
                  </a:cubicBezTo>
                  <a:cubicBezTo>
                    <a:pt x="162" y="429"/>
                    <a:pt x="182" y="238"/>
                    <a:pt x="166" y="50"/>
                  </a:cubicBezTo>
                  <a:cubicBezTo>
                    <a:pt x="162" y="24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Google Shape;1176;p39"/>
            <p:cNvSpPr/>
            <p:nvPr/>
          </p:nvSpPr>
          <p:spPr>
            <a:xfrm>
              <a:off x="4942848" y="2673462"/>
              <a:ext cx="33045" cy="21194"/>
            </a:xfrm>
            <a:custGeom>
              <a:avLst/>
              <a:gdLst/>
              <a:ahLst/>
              <a:cxnLst/>
              <a:rect l="l" t="t" r="r" b="b"/>
              <a:pathLst>
                <a:path w="435" h="279" extrusionOk="0">
                  <a:moveTo>
                    <a:pt x="57" y="0"/>
                  </a:moveTo>
                  <a:cubicBezTo>
                    <a:pt x="39" y="0"/>
                    <a:pt x="22" y="9"/>
                    <a:pt x="13" y="24"/>
                  </a:cubicBezTo>
                  <a:cubicBezTo>
                    <a:pt x="0" y="48"/>
                    <a:pt x="7" y="81"/>
                    <a:pt x="33" y="94"/>
                  </a:cubicBezTo>
                  <a:cubicBezTo>
                    <a:pt x="138" y="154"/>
                    <a:pt x="244" y="215"/>
                    <a:pt x="351" y="272"/>
                  </a:cubicBezTo>
                  <a:cubicBezTo>
                    <a:pt x="359" y="276"/>
                    <a:pt x="368" y="279"/>
                    <a:pt x="377" y="279"/>
                  </a:cubicBezTo>
                  <a:cubicBezTo>
                    <a:pt x="395" y="279"/>
                    <a:pt x="413" y="270"/>
                    <a:pt x="422" y="255"/>
                  </a:cubicBezTo>
                  <a:cubicBezTo>
                    <a:pt x="435" y="232"/>
                    <a:pt x="428" y="198"/>
                    <a:pt x="402" y="185"/>
                  </a:cubicBezTo>
                  <a:cubicBezTo>
                    <a:pt x="298" y="125"/>
                    <a:pt x="191" y="64"/>
                    <a:pt x="84" y="7"/>
                  </a:cubicBezTo>
                  <a:cubicBezTo>
                    <a:pt x="76" y="3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Google Shape;1177;p39"/>
            <p:cNvSpPr/>
            <p:nvPr/>
          </p:nvSpPr>
          <p:spPr>
            <a:xfrm>
              <a:off x="5024358" y="2256642"/>
              <a:ext cx="30386" cy="23853"/>
            </a:xfrm>
            <a:custGeom>
              <a:avLst/>
              <a:gdLst/>
              <a:ahLst/>
              <a:cxnLst/>
              <a:rect l="l" t="t" r="r" b="b"/>
              <a:pathLst>
                <a:path w="400" h="314" extrusionOk="0">
                  <a:moveTo>
                    <a:pt x="341" y="0"/>
                  </a:moveTo>
                  <a:cubicBezTo>
                    <a:pt x="336" y="0"/>
                    <a:pt x="331" y="1"/>
                    <a:pt x="325" y="3"/>
                  </a:cubicBezTo>
                  <a:cubicBezTo>
                    <a:pt x="202" y="50"/>
                    <a:pt x="95" y="131"/>
                    <a:pt x="18" y="237"/>
                  </a:cubicBezTo>
                  <a:cubicBezTo>
                    <a:pt x="1" y="257"/>
                    <a:pt x="11" y="294"/>
                    <a:pt x="35" y="307"/>
                  </a:cubicBezTo>
                  <a:cubicBezTo>
                    <a:pt x="43" y="311"/>
                    <a:pt x="51" y="313"/>
                    <a:pt x="59" y="313"/>
                  </a:cubicBezTo>
                  <a:cubicBezTo>
                    <a:pt x="77" y="313"/>
                    <a:pt x="94" y="304"/>
                    <a:pt x="105" y="287"/>
                  </a:cubicBezTo>
                  <a:cubicBezTo>
                    <a:pt x="106" y="287"/>
                    <a:pt x="108" y="286"/>
                    <a:pt x="109" y="285"/>
                  </a:cubicBezTo>
                  <a:lnTo>
                    <a:pt x="109" y="285"/>
                  </a:lnTo>
                  <a:cubicBezTo>
                    <a:pt x="109" y="285"/>
                    <a:pt x="110" y="285"/>
                    <a:pt x="110" y="285"/>
                  </a:cubicBezTo>
                  <a:cubicBezTo>
                    <a:pt x="110" y="285"/>
                    <a:pt x="111" y="284"/>
                    <a:pt x="112" y="284"/>
                  </a:cubicBezTo>
                  <a:cubicBezTo>
                    <a:pt x="113" y="282"/>
                    <a:pt x="113" y="282"/>
                    <a:pt x="113" y="282"/>
                  </a:cubicBezTo>
                  <a:lnTo>
                    <a:pt x="113" y="282"/>
                  </a:lnTo>
                  <a:cubicBezTo>
                    <a:pt x="112" y="282"/>
                    <a:pt x="111" y="283"/>
                    <a:pt x="109" y="285"/>
                  </a:cubicBezTo>
                  <a:lnTo>
                    <a:pt x="109" y="285"/>
                  </a:lnTo>
                  <a:cubicBezTo>
                    <a:pt x="108" y="284"/>
                    <a:pt x="115" y="278"/>
                    <a:pt x="115" y="278"/>
                  </a:cubicBezTo>
                  <a:cubicBezTo>
                    <a:pt x="118" y="274"/>
                    <a:pt x="121" y="267"/>
                    <a:pt x="129" y="261"/>
                  </a:cubicBezTo>
                  <a:cubicBezTo>
                    <a:pt x="138" y="251"/>
                    <a:pt x="145" y="241"/>
                    <a:pt x="155" y="231"/>
                  </a:cubicBezTo>
                  <a:cubicBezTo>
                    <a:pt x="165" y="221"/>
                    <a:pt x="178" y="211"/>
                    <a:pt x="189" y="200"/>
                  </a:cubicBezTo>
                  <a:cubicBezTo>
                    <a:pt x="192" y="197"/>
                    <a:pt x="199" y="194"/>
                    <a:pt x="202" y="191"/>
                  </a:cubicBezTo>
                  <a:cubicBezTo>
                    <a:pt x="205" y="187"/>
                    <a:pt x="209" y="184"/>
                    <a:pt x="212" y="180"/>
                  </a:cubicBezTo>
                  <a:cubicBezTo>
                    <a:pt x="213" y="180"/>
                    <a:pt x="213" y="180"/>
                    <a:pt x="214" y="180"/>
                  </a:cubicBezTo>
                  <a:lnTo>
                    <a:pt x="214" y="180"/>
                  </a:lnTo>
                  <a:cubicBezTo>
                    <a:pt x="215" y="180"/>
                    <a:pt x="210" y="184"/>
                    <a:pt x="210" y="184"/>
                  </a:cubicBezTo>
                  <a:cubicBezTo>
                    <a:pt x="210" y="184"/>
                    <a:pt x="212" y="183"/>
                    <a:pt x="215" y="180"/>
                  </a:cubicBezTo>
                  <a:cubicBezTo>
                    <a:pt x="236" y="163"/>
                    <a:pt x="259" y="151"/>
                    <a:pt x="282" y="137"/>
                  </a:cubicBezTo>
                  <a:cubicBezTo>
                    <a:pt x="296" y="127"/>
                    <a:pt x="309" y="123"/>
                    <a:pt x="322" y="117"/>
                  </a:cubicBezTo>
                  <a:cubicBezTo>
                    <a:pt x="325" y="114"/>
                    <a:pt x="329" y="114"/>
                    <a:pt x="333" y="110"/>
                  </a:cubicBezTo>
                  <a:cubicBezTo>
                    <a:pt x="339" y="106"/>
                    <a:pt x="350" y="103"/>
                    <a:pt x="356" y="103"/>
                  </a:cubicBezTo>
                  <a:cubicBezTo>
                    <a:pt x="379" y="94"/>
                    <a:pt x="399" y="66"/>
                    <a:pt x="390" y="40"/>
                  </a:cubicBezTo>
                  <a:cubicBezTo>
                    <a:pt x="384" y="18"/>
                    <a:pt x="365" y="0"/>
                    <a:pt x="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Google Shape;1178;p39"/>
            <p:cNvSpPr/>
            <p:nvPr/>
          </p:nvSpPr>
          <p:spPr>
            <a:xfrm>
              <a:off x="4945886" y="2215393"/>
              <a:ext cx="25980" cy="44591"/>
            </a:xfrm>
            <a:custGeom>
              <a:avLst/>
              <a:gdLst/>
              <a:ahLst/>
              <a:cxnLst/>
              <a:rect l="l" t="t" r="r" b="b"/>
              <a:pathLst>
                <a:path w="342" h="587" extrusionOk="0">
                  <a:moveTo>
                    <a:pt x="56" y="0"/>
                  </a:moveTo>
                  <a:cubicBezTo>
                    <a:pt x="47" y="0"/>
                    <a:pt x="38" y="3"/>
                    <a:pt x="30" y="7"/>
                  </a:cubicBezTo>
                  <a:cubicBezTo>
                    <a:pt x="4" y="21"/>
                    <a:pt x="0" y="51"/>
                    <a:pt x="10" y="78"/>
                  </a:cubicBezTo>
                  <a:cubicBezTo>
                    <a:pt x="87" y="238"/>
                    <a:pt x="164" y="402"/>
                    <a:pt x="241" y="563"/>
                  </a:cubicBezTo>
                  <a:cubicBezTo>
                    <a:pt x="248" y="578"/>
                    <a:pt x="266" y="586"/>
                    <a:pt x="284" y="586"/>
                  </a:cubicBezTo>
                  <a:cubicBezTo>
                    <a:pt x="294" y="586"/>
                    <a:pt x="303" y="584"/>
                    <a:pt x="311" y="580"/>
                  </a:cubicBezTo>
                  <a:cubicBezTo>
                    <a:pt x="339" y="566"/>
                    <a:pt x="342" y="536"/>
                    <a:pt x="328" y="509"/>
                  </a:cubicBezTo>
                  <a:cubicBezTo>
                    <a:pt x="254" y="348"/>
                    <a:pt x="178" y="188"/>
                    <a:pt x="101" y="24"/>
                  </a:cubicBezTo>
                  <a:cubicBezTo>
                    <a:pt x="92" y="8"/>
                    <a:pt x="74" y="0"/>
                    <a:pt x="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Google Shape;1179;p39"/>
            <p:cNvSpPr/>
            <p:nvPr/>
          </p:nvSpPr>
          <p:spPr>
            <a:xfrm>
              <a:off x="4975588" y="2318326"/>
              <a:ext cx="24992" cy="24613"/>
            </a:xfrm>
            <a:custGeom>
              <a:avLst/>
              <a:gdLst/>
              <a:ahLst/>
              <a:cxnLst/>
              <a:rect l="l" t="t" r="r" b="b"/>
              <a:pathLst>
                <a:path w="329" h="324" extrusionOk="0">
                  <a:moveTo>
                    <a:pt x="57" y="1"/>
                  </a:moveTo>
                  <a:cubicBezTo>
                    <a:pt x="48" y="1"/>
                    <a:pt x="39" y="3"/>
                    <a:pt x="31" y="8"/>
                  </a:cubicBezTo>
                  <a:cubicBezTo>
                    <a:pt x="8" y="24"/>
                    <a:pt x="1" y="51"/>
                    <a:pt x="14" y="77"/>
                  </a:cubicBezTo>
                  <a:cubicBezTo>
                    <a:pt x="58" y="182"/>
                    <a:pt x="144" y="269"/>
                    <a:pt x="249" y="318"/>
                  </a:cubicBezTo>
                  <a:cubicBezTo>
                    <a:pt x="257" y="322"/>
                    <a:pt x="266" y="324"/>
                    <a:pt x="275" y="324"/>
                  </a:cubicBezTo>
                  <a:cubicBezTo>
                    <a:pt x="292" y="324"/>
                    <a:pt x="310" y="316"/>
                    <a:pt x="319" y="298"/>
                  </a:cubicBezTo>
                  <a:cubicBezTo>
                    <a:pt x="329" y="275"/>
                    <a:pt x="325" y="242"/>
                    <a:pt x="298" y="228"/>
                  </a:cubicBezTo>
                  <a:cubicBezTo>
                    <a:pt x="275" y="218"/>
                    <a:pt x="252" y="205"/>
                    <a:pt x="232" y="188"/>
                  </a:cubicBezTo>
                  <a:cubicBezTo>
                    <a:pt x="229" y="188"/>
                    <a:pt x="229" y="185"/>
                    <a:pt x="225" y="185"/>
                  </a:cubicBezTo>
                  <a:cubicBezTo>
                    <a:pt x="225" y="183"/>
                    <a:pt x="220" y="179"/>
                    <a:pt x="219" y="179"/>
                  </a:cubicBezTo>
                  <a:lnTo>
                    <a:pt x="219" y="179"/>
                  </a:lnTo>
                  <a:cubicBezTo>
                    <a:pt x="219" y="179"/>
                    <a:pt x="219" y="180"/>
                    <a:pt x="221" y="182"/>
                  </a:cubicBezTo>
                  <a:cubicBezTo>
                    <a:pt x="222" y="184"/>
                    <a:pt x="222" y="185"/>
                    <a:pt x="222" y="185"/>
                  </a:cubicBezTo>
                  <a:cubicBezTo>
                    <a:pt x="221" y="185"/>
                    <a:pt x="218" y="181"/>
                    <a:pt x="218" y="178"/>
                  </a:cubicBezTo>
                  <a:cubicBezTo>
                    <a:pt x="215" y="178"/>
                    <a:pt x="212" y="175"/>
                    <a:pt x="212" y="171"/>
                  </a:cubicBezTo>
                  <a:cubicBezTo>
                    <a:pt x="201" y="165"/>
                    <a:pt x="192" y="155"/>
                    <a:pt x="181" y="145"/>
                  </a:cubicBezTo>
                  <a:cubicBezTo>
                    <a:pt x="175" y="138"/>
                    <a:pt x="164" y="128"/>
                    <a:pt x="158" y="118"/>
                  </a:cubicBezTo>
                  <a:cubicBezTo>
                    <a:pt x="155" y="114"/>
                    <a:pt x="152" y="114"/>
                    <a:pt x="152" y="111"/>
                  </a:cubicBezTo>
                  <a:lnTo>
                    <a:pt x="152" y="111"/>
                  </a:lnTo>
                  <a:cubicBezTo>
                    <a:pt x="153" y="113"/>
                    <a:pt x="153" y="113"/>
                    <a:pt x="154" y="113"/>
                  </a:cubicBezTo>
                  <a:cubicBezTo>
                    <a:pt x="154" y="113"/>
                    <a:pt x="151" y="109"/>
                    <a:pt x="151" y="109"/>
                  </a:cubicBezTo>
                  <a:lnTo>
                    <a:pt x="151" y="109"/>
                  </a:lnTo>
                  <a:cubicBezTo>
                    <a:pt x="151" y="109"/>
                    <a:pt x="151" y="110"/>
                    <a:pt x="152" y="111"/>
                  </a:cubicBezTo>
                  <a:cubicBezTo>
                    <a:pt x="148" y="105"/>
                    <a:pt x="144" y="102"/>
                    <a:pt x="141" y="94"/>
                  </a:cubicBezTo>
                  <a:cubicBezTo>
                    <a:pt x="124" y="74"/>
                    <a:pt x="115" y="51"/>
                    <a:pt x="101" y="28"/>
                  </a:cubicBezTo>
                  <a:cubicBezTo>
                    <a:pt x="94" y="10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" name="Google Shape;1180;p39"/>
            <p:cNvSpPr/>
            <p:nvPr/>
          </p:nvSpPr>
          <p:spPr>
            <a:xfrm>
              <a:off x="4619237" y="2297739"/>
              <a:ext cx="22410" cy="28259"/>
            </a:xfrm>
            <a:custGeom>
              <a:avLst/>
              <a:gdLst/>
              <a:ahLst/>
              <a:cxnLst/>
              <a:rect l="l" t="t" r="r" b="b"/>
              <a:pathLst>
                <a:path w="295" h="372" extrusionOk="0">
                  <a:moveTo>
                    <a:pt x="60" y="0"/>
                  </a:moveTo>
                  <a:cubicBezTo>
                    <a:pt x="52" y="0"/>
                    <a:pt x="44" y="2"/>
                    <a:pt x="37" y="7"/>
                  </a:cubicBezTo>
                  <a:cubicBezTo>
                    <a:pt x="13" y="21"/>
                    <a:pt x="1" y="55"/>
                    <a:pt x="17" y="78"/>
                  </a:cubicBezTo>
                  <a:cubicBezTo>
                    <a:pt x="74" y="168"/>
                    <a:pt x="131" y="255"/>
                    <a:pt x="188" y="345"/>
                  </a:cubicBezTo>
                  <a:cubicBezTo>
                    <a:pt x="199" y="361"/>
                    <a:pt x="217" y="371"/>
                    <a:pt x="235" y="371"/>
                  </a:cubicBezTo>
                  <a:cubicBezTo>
                    <a:pt x="243" y="371"/>
                    <a:pt x="250" y="370"/>
                    <a:pt x="258" y="365"/>
                  </a:cubicBezTo>
                  <a:cubicBezTo>
                    <a:pt x="282" y="348"/>
                    <a:pt x="295" y="319"/>
                    <a:pt x="278" y="295"/>
                  </a:cubicBezTo>
                  <a:cubicBezTo>
                    <a:pt x="221" y="205"/>
                    <a:pt x="164" y="115"/>
                    <a:pt x="107" y="27"/>
                  </a:cubicBezTo>
                  <a:cubicBezTo>
                    <a:pt x="96" y="11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Google Shape;1181;p39"/>
            <p:cNvSpPr/>
            <p:nvPr/>
          </p:nvSpPr>
          <p:spPr>
            <a:xfrm>
              <a:off x="4619768" y="2405610"/>
              <a:ext cx="37679" cy="16636"/>
            </a:xfrm>
            <a:custGeom>
              <a:avLst/>
              <a:gdLst/>
              <a:ahLst/>
              <a:cxnLst/>
              <a:rect l="l" t="t" r="r" b="b"/>
              <a:pathLst>
                <a:path w="496" h="219" extrusionOk="0">
                  <a:moveTo>
                    <a:pt x="437" y="0"/>
                  </a:moveTo>
                  <a:cubicBezTo>
                    <a:pt x="432" y="0"/>
                    <a:pt x="427" y="1"/>
                    <a:pt x="422" y="3"/>
                  </a:cubicBezTo>
                  <a:cubicBezTo>
                    <a:pt x="298" y="40"/>
                    <a:pt x="170" y="80"/>
                    <a:pt x="43" y="117"/>
                  </a:cubicBezTo>
                  <a:cubicBezTo>
                    <a:pt x="17" y="127"/>
                    <a:pt x="0" y="153"/>
                    <a:pt x="6" y="181"/>
                  </a:cubicBezTo>
                  <a:cubicBezTo>
                    <a:pt x="13" y="203"/>
                    <a:pt x="35" y="219"/>
                    <a:pt x="58" y="219"/>
                  </a:cubicBezTo>
                  <a:cubicBezTo>
                    <a:pt x="62" y="219"/>
                    <a:pt x="66" y="218"/>
                    <a:pt x="70" y="217"/>
                  </a:cubicBezTo>
                  <a:cubicBezTo>
                    <a:pt x="198" y="181"/>
                    <a:pt x="324" y="140"/>
                    <a:pt x="451" y="103"/>
                  </a:cubicBezTo>
                  <a:cubicBezTo>
                    <a:pt x="479" y="93"/>
                    <a:pt x="496" y="66"/>
                    <a:pt x="485" y="40"/>
                  </a:cubicBezTo>
                  <a:cubicBezTo>
                    <a:pt x="480" y="18"/>
                    <a:pt x="459" y="0"/>
                    <a:pt x="4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3" name="Google Shape;1182;p39"/>
            <p:cNvSpPr/>
            <p:nvPr/>
          </p:nvSpPr>
          <p:spPr>
            <a:xfrm>
              <a:off x="4544183" y="2335190"/>
              <a:ext cx="39274" cy="7672"/>
            </a:xfrm>
            <a:custGeom>
              <a:avLst/>
              <a:gdLst/>
              <a:ahLst/>
              <a:cxnLst/>
              <a:rect l="l" t="t" r="r" b="b"/>
              <a:pathLst>
                <a:path w="517" h="101" extrusionOk="0">
                  <a:moveTo>
                    <a:pt x="68" y="0"/>
                  </a:moveTo>
                  <a:cubicBezTo>
                    <a:pt x="1" y="0"/>
                    <a:pt x="1" y="100"/>
                    <a:pt x="68" y="100"/>
                  </a:cubicBezTo>
                  <a:lnTo>
                    <a:pt x="450" y="100"/>
                  </a:lnTo>
                  <a:cubicBezTo>
                    <a:pt x="516" y="100"/>
                    <a:pt x="516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Google Shape;1183;p39"/>
            <p:cNvSpPr/>
            <p:nvPr/>
          </p:nvSpPr>
          <p:spPr>
            <a:xfrm>
              <a:off x="4631467" y="2181817"/>
              <a:ext cx="42237" cy="23777"/>
            </a:xfrm>
            <a:custGeom>
              <a:avLst/>
              <a:gdLst/>
              <a:ahLst/>
              <a:cxnLst/>
              <a:rect l="l" t="t" r="r" b="b"/>
              <a:pathLst>
                <a:path w="556" h="313" extrusionOk="0">
                  <a:moveTo>
                    <a:pt x="499" y="1"/>
                  </a:moveTo>
                  <a:cubicBezTo>
                    <a:pt x="490" y="1"/>
                    <a:pt x="481" y="3"/>
                    <a:pt x="472" y="7"/>
                  </a:cubicBezTo>
                  <a:cubicBezTo>
                    <a:pt x="328" y="78"/>
                    <a:pt x="181" y="148"/>
                    <a:pt x="33" y="215"/>
                  </a:cubicBezTo>
                  <a:cubicBezTo>
                    <a:pt x="7" y="228"/>
                    <a:pt x="0" y="265"/>
                    <a:pt x="13" y="288"/>
                  </a:cubicBezTo>
                  <a:cubicBezTo>
                    <a:pt x="24" y="304"/>
                    <a:pt x="41" y="312"/>
                    <a:pt x="58" y="312"/>
                  </a:cubicBezTo>
                  <a:cubicBezTo>
                    <a:pt x="67" y="312"/>
                    <a:pt x="76" y="310"/>
                    <a:pt x="84" y="305"/>
                  </a:cubicBezTo>
                  <a:cubicBezTo>
                    <a:pt x="231" y="235"/>
                    <a:pt x="378" y="165"/>
                    <a:pt x="525" y="98"/>
                  </a:cubicBezTo>
                  <a:cubicBezTo>
                    <a:pt x="549" y="84"/>
                    <a:pt x="555" y="47"/>
                    <a:pt x="542" y="24"/>
                  </a:cubicBezTo>
                  <a:cubicBezTo>
                    <a:pt x="533" y="9"/>
                    <a:pt x="517" y="1"/>
                    <a:pt x="4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5" name="Google Shape;1184;p39"/>
            <p:cNvSpPr/>
            <p:nvPr/>
          </p:nvSpPr>
          <p:spPr>
            <a:xfrm>
              <a:off x="4623491" y="2153254"/>
              <a:ext cx="26360" cy="32209"/>
            </a:xfrm>
            <a:custGeom>
              <a:avLst/>
              <a:gdLst/>
              <a:ahLst/>
              <a:cxnLst/>
              <a:rect l="l" t="t" r="r" b="b"/>
              <a:pathLst>
                <a:path w="347" h="424" extrusionOk="0">
                  <a:moveTo>
                    <a:pt x="288" y="0"/>
                  </a:moveTo>
                  <a:cubicBezTo>
                    <a:pt x="265" y="0"/>
                    <a:pt x="247" y="14"/>
                    <a:pt x="239" y="39"/>
                  </a:cubicBezTo>
                  <a:cubicBezTo>
                    <a:pt x="235" y="46"/>
                    <a:pt x="232" y="52"/>
                    <a:pt x="229" y="62"/>
                  </a:cubicBezTo>
                  <a:cubicBezTo>
                    <a:pt x="229" y="66"/>
                    <a:pt x="226" y="68"/>
                    <a:pt x="226" y="71"/>
                  </a:cubicBezTo>
                  <a:lnTo>
                    <a:pt x="226" y="71"/>
                  </a:lnTo>
                  <a:cubicBezTo>
                    <a:pt x="225" y="72"/>
                    <a:pt x="223" y="74"/>
                    <a:pt x="222" y="76"/>
                  </a:cubicBezTo>
                  <a:cubicBezTo>
                    <a:pt x="215" y="89"/>
                    <a:pt x="209" y="102"/>
                    <a:pt x="202" y="119"/>
                  </a:cubicBezTo>
                  <a:cubicBezTo>
                    <a:pt x="189" y="146"/>
                    <a:pt x="169" y="176"/>
                    <a:pt x="152" y="203"/>
                  </a:cubicBezTo>
                  <a:cubicBezTo>
                    <a:pt x="145" y="210"/>
                    <a:pt x="141" y="213"/>
                    <a:pt x="138" y="219"/>
                  </a:cubicBezTo>
                  <a:lnTo>
                    <a:pt x="138" y="219"/>
                  </a:lnTo>
                  <a:cubicBezTo>
                    <a:pt x="137" y="220"/>
                    <a:pt x="136" y="221"/>
                    <a:pt x="135" y="223"/>
                  </a:cubicBezTo>
                  <a:cubicBezTo>
                    <a:pt x="132" y="227"/>
                    <a:pt x="132" y="230"/>
                    <a:pt x="129" y="233"/>
                  </a:cubicBezTo>
                  <a:cubicBezTo>
                    <a:pt x="118" y="247"/>
                    <a:pt x="105" y="256"/>
                    <a:pt x="95" y="270"/>
                  </a:cubicBezTo>
                  <a:cubicBezTo>
                    <a:pt x="71" y="293"/>
                    <a:pt x="48" y="317"/>
                    <a:pt x="21" y="337"/>
                  </a:cubicBezTo>
                  <a:cubicBezTo>
                    <a:pt x="1" y="354"/>
                    <a:pt x="1" y="391"/>
                    <a:pt x="21" y="407"/>
                  </a:cubicBezTo>
                  <a:cubicBezTo>
                    <a:pt x="33" y="419"/>
                    <a:pt x="45" y="424"/>
                    <a:pt x="57" y="424"/>
                  </a:cubicBezTo>
                  <a:cubicBezTo>
                    <a:pt x="70" y="424"/>
                    <a:pt x="83" y="418"/>
                    <a:pt x="95" y="407"/>
                  </a:cubicBezTo>
                  <a:cubicBezTo>
                    <a:pt x="206" y="320"/>
                    <a:pt x="289" y="199"/>
                    <a:pt x="336" y="66"/>
                  </a:cubicBezTo>
                  <a:cubicBezTo>
                    <a:pt x="346" y="39"/>
                    <a:pt x="326" y="9"/>
                    <a:pt x="302" y="2"/>
                  </a:cubicBezTo>
                  <a:cubicBezTo>
                    <a:pt x="297" y="1"/>
                    <a:pt x="292" y="0"/>
                    <a:pt x="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6" name="Google Shape;1185;p39"/>
            <p:cNvSpPr/>
            <p:nvPr/>
          </p:nvSpPr>
          <p:spPr>
            <a:xfrm>
              <a:off x="4586648" y="2202403"/>
              <a:ext cx="17092" cy="24537"/>
            </a:xfrm>
            <a:custGeom>
              <a:avLst/>
              <a:gdLst/>
              <a:ahLst/>
              <a:cxnLst/>
              <a:rect l="l" t="t" r="r" b="b"/>
              <a:pathLst>
                <a:path w="225" h="323" extrusionOk="0">
                  <a:moveTo>
                    <a:pt x="58" y="1"/>
                  </a:moveTo>
                  <a:cubicBezTo>
                    <a:pt x="50" y="1"/>
                    <a:pt x="41" y="3"/>
                    <a:pt x="34" y="8"/>
                  </a:cubicBezTo>
                  <a:cubicBezTo>
                    <a:pt x="8" y="25"/>
                    <a:pt x="1" y="51"/>
                    <a:pt x="14" y="78"/>
                  </a:cubicBezTo>
                  <a:cubicBezTo>
                    <a:pt x="51" y="151"/>
                    <a:pt x="88" y="225"/>
                    <a:pt x="121" y="295"/>
                  </a:cubicBezTo>
                  <a:cubicBezTo>
                    <a:pt x="130" y="313"/>
                    <a:pt x="150" y="322"/>
                    <a:pt x="167" y="322"/>
                  </a:cubicBezTo>
                  <a:cubicBezTo>
                    <a:pt x="176" y="322"/>
                    <a:pt x="185" y="320"/>
                    <a:pt x="192" y="315"/>
                  </a:cubicBezTo>
                  <a:cubicBezTo>
                    <a:pt x="218" y="298"/>
                    <a:pt x="225" y="272"/>
                    <a:pt x="212" y="245"/>
                  </a:cubicBezTo>
                  <a:cubicBezTo>
                    <a:pt x="175" y="172"/>
                    <a:pt x="141" y="98"/>
                    <a:pt x="104" y="28"/>
                  </a:cubicBezTo>
                  <a:cubicBezTo>
                    <a:pt x="96" y="10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7" name="Google Shape;1186;p39"/>
            <p:cNvSpPr/>
            <p:nvPr/>
          </p:nvSpPr>
          <p:spPr>
            <a:xfrm>
              <a:off x="4654560" y="2815821"/>
              <a:ext cx="358783" cy="290870"/>
            </a:xfrm>
            <a:custGeom>
              <a:avLst/>
              <a:gdLst/>
              <a:ahLst/>
              <a:cxnLst/>
              <a:rect l="l" t="t" r="r" b="b"/>
              <a:pathLst>
                <a:path w="4723" h="3829" extrusionOk="0">
                  <a:moveTo>
                    <a:pt x="1" y="1"/>
                  </a:moveTo>
                  <a:lnTo>
                    <a:pt x="1" y="1777"/>
                  </a:lnTo>
                  <a:cubicBezTo>
                    <a:pt x="1" y="2912"/>
                    <a:pt x="921" y="3828"/>
                    <a:pt x="2052" y="3828"/>
                  </a:cubicBezTo>
                  <a:lnTo>
                    <a:pt x="2671" y="3828"/>
                  </a:lnTo>
                  <a:cubicBezTo>
                    <a:pt x="3805" y="3828"/>
                    <a:pt x="4722" y="2912"/>
                    <a:pt x="4722" y="1777"/>
                  </a:cubicBezTo>
                  <a:lnTo>
                    <a:pt x="4722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8" name="Google Shape;1187;p39"/>
            <p:cNvSpPr/>
            <p:nvPr/>
          </p:nvSpPr>
          <p:spPr>
            <a:xfrm>
              <a:off x="4635265" y="2781256"/>
              <a:ext cx="393575" cy="103996"/>
            </a:xfrm>
            <a:custGeom>
              <a:avLst/>
              <a:gdLst/>
              <a:ahLst/>
              <a:cxnLst/>
              <a:rect l="l" t="t" r="r" b="b"/>
              <a:pathLst>
                <a:path w="5181" h="1369" extrusionOk="0">
                  <a:moveTo>
                    <a:pt x="51" y="0"/>
                  </a:moveTo>
                  <a:cubicBezTo>
                    <a:pt x="23" y="0"/>
                    <a:pt x="0" y="20"/>
                    <a:pt x="0" y="51"/>
                  </a:cubicBezTo>
                  <a:lnTo>
                    <a:pt x="0" y="1319"/>
                  </a:lnTo>
                  <a:cubicBezTo>
                    <a:pt x="0" y="1346"/>
                    <a:pt x="23" y="1369"/>
                    <a:pt x="51" y="1369"/>
                  </a:cubicBezTo>
                  <a:lnTo>
                    <a:pt x="5130" y="1369"/>
                  </a:lnTo>
                  <a:cubicBezTo>
                    <a:pt x="5157" y="1369"/>
                    <a:pt x="5180" y="1346"/>
                    <a:pt x="5180" y="1319"/>
                  </a:cubicBezTo>
                  <a:lnTo>
                    <a:pt x="5180" y="332"/>
                  </a:lnTo>
                  <a:cubicBezTo>
                    <a:pt x="5180" y="305"/>
                    <a:pt x="5160" y="281"/>
                    <a:pt x="5133" y="281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9" name="Google Shape;1188;p39"/>
            <p:cNvSpPr/>
            <p:nvPr/>
          </p:nvSpPr>
          <p:spPr>
            <a:xfrm>
              <a:off x="4654560" y="2885177"/>
              <a:ext cx="358783" cy="46415"/>
            </a:xfrm>
            <a:custGeom>
              <a:avLst/>
              <a:gdLst/>
              <a:ahLst/>
              <a:cxnLst/>
              <a:rect l="l" t="t" r="r" b="b"/>
              <a:pathLst>
                <a:path w="4723" h="611" extrusionOk="0">
                  <a:moveTo>
                    <a:pt x="1" y="1"/>
                  </a:moveTo>
                  <a:lnTo>
                    <a:pt x="4722" y="610"/>
                  </a:lnTo>
                  <a:lnTo>
                    <a:pt x="4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Google Shape;1189;p39"/>
            <p:cNvSpPr/>
            <p:nvPr/>
          </p:nvSpPr>
          <p:spPr>
            <a:xfrm>
              <a:off x="4160093" y="3138368"/>
              <a:ext cx="78548" cy="222046"/>
            </a:xfrm>
            <a:custGeom>
              <a:avLst/>
              <a:gdLst/>
              <a:ahLst/>
              <a:cxnLst/>
              <a:rect l="l" t="t" r="r" b="b"/>
              <a:pathLst>
                <a:path w="1034" h="2923" extrusionOk="0">
                  <a:moveTo>
                    <a:pt x="0" y="1"/>
                  </a:moveTo>
                  <a:lnTo>
                    <a:pt x="1034" y="2922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1" name="Google Shape;1190;p39"/>
            <p:cNvSpPr/>
            <p:nvPr/>
          </p:nvSpPr>
          <p:spPr>
            <a:xfrm>
              <a:off x="3888370" y="3066733"/>
              <a:ext cx="1350886" cy="99210"/>
            </a:xfrm>
            <a:custGeom>
              <a:avLst/>
              <a:gdLst/>
              <a:ahLst/>
              <a:cxnLst/>
              <a:rect l="l" t="t" r="r" b="b"/>
              <a:pathLst>
                <a:path w="17783" h="1306" extrusionOk="0">
                  <a:moveTo>
                    <a:pt x="1" y="0"/>
                  </a:moveTo>
                  <a:lnTo>
                    <a:pt x="583" y="1305"/>
                  </a:lnTo>
                  <a:lnTo>
                    <a:pt x="17200" y="1305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2" name="Google Shape;1191;p39"/>
            <p:cNvSpPr/>
            <p:nvPr/>
          </p:nvSpPr>
          <p:spPr>
            <a:xfrm>
              <a:off x="3879207" y="3422432"/>
              <a:ext cx="543757" cy="877624"/>
            </a:xfrm>
            <a:custGeom>
              <a:avLst/>
              <a:gdLst/>
              <a:ahLst/>
              <a:cxnLst/>
              <a:rect l="l" t="t" r="r" b="b"/>
              <a:pathLst>
                <a:path w="7158" h="11553" extrusionOk="0">
                  <a:moveTo>
                    <a:pt x="5402" y="0"/>
                  </a:moveTo>
                  <a:cubicBezTo>
                    <a:pt x="5043" y="0"/>
                    <a:pt x="4643" y="146"/>
                    <a:pt x="4220" y="510"/>
                  </a:cubicBezTo>
                  <a:cubicBezTo>
                    <a:pt x="3417" y="1203"/>
                    <a:pt x="2961" y="2906"/>
                    <a:pt x="2851" y="3796"/>
                  </a:cubicBezTo>
                  <a:cubicBezTo>
                    <a:pt x="2499" y="5231"/>
                    <a:pt x="2456" y="6282"/>
                    <a:pt x="1724" y="7788"/>
                  </a:cubicBezTo>
                  <a:cubicBezTo>
                    <a:pt x="1215" y="8829"/>
                    <a:pt x="586" y="9662"/>
                    <a:pt x="0" y="10298"/>
                  </a:cubicBezTo>
                  <a:lnTo>
                    <a:pt x="1449" y="11552"/>
                  </a:lnTo>
                  <a:cubicBezTo>
                    <a:pt x="2206" y="10940"/>
                    <a:pt x="3042" y="10107"/>
                    <a:pt x="3667" y="9066"/>
                  </a:cubicBezTo>
                  <a:cubicBezTo>
                    <a:pt x="4200" y="8176"/>
                    <a:pt x="5695" y="3669"/>
                    <a:pt x="5695" y="3669"/>
                  </a:cubicBezTo>
                  <a:lnTo>
                    <a:pt x="6859" y="2786"/>
                  </a:lnTo>
                  <a:cubicBezTo>
                    <a:pt x="7051" y="2514"/>
                    <a:pt x="7157" y="2183"/>
                    <a:pt x="7145" y="1828"/>
                  </a:cubicBezTo>
                  <a:cubicBezTo>
                    <a:pt x="7117" y="1166"/>
                    <a:pt x="6419" y="0"/>
                    <a:pt x="5402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Google Shape;1192;p39"/>
            <p:cNvSpPr/>
            <p:nvPr/>
          </p:nvSpPr>
          <p:spPr>
            <a:xfrm>
              <a:off x="4105658" y="4017086"/>
              <a:ext cx="93361" cy="134078"/>
            </a:xfrm>
            <a:custGeom>
              <a:avLst/>
              <a:gdLst/>
              <a:ahLst/>
              <a:cxnLst/>
              <a:rect l="l" t="t" r="r" b="b"/>
              <a:pathLst>
                <a:path w="1229" h="1765" extrusionOk="0">
                  <a:moveTo>
                    <a:pt x="1088" y="0"/>
                  </a:moveTo>
                  <a:cubicBezTo>
                    <a:pt x="757" y="0"/>
                    <a:pt x="392" y="261"/>
                    <a:pt x="198" y="666"/>
                  </a:cubicBezTo>
                  <a:cubicBezTo>
                    <a:pt x="0" y="1077"/>
                    <a:pt x="34" y="1509"/>
                    <a:pt x="258" y="1744"/>
                  </a:cubicBezTo>
                  <a:cubicBezTo>
                    <a:pt x="258" y="1740"/>
                    <a:pt x="261" y="1740"/>
                    <a:pt x="261" y="1740"/>
                  </a:cubicBezTo>
                  <a:cubicBezTo>
                    <a:pt x="269" y="1740"/>
                    <a:pt x="281" y="1747"/>
                    <a:pt x="295" y="1754"/>
                  </a:cubicBezTo>
                  <a:cubicBezTo>
                    <a:pt x="309" y="1757"/>
                    <a:pt x="322" y="1764"/>
                    <a:pt x="329" y="1764"/>
                  </a:cubicBezTo>
                  <a:lnTo>
                    <a:pt x="332" y="1764"/>
                  </a:lnTo>
                  <a:cubicBezTo>
                    <a:pt x="369" y="1713"/>
                    <a:pt x="405" y="1667"/>
                    <a:pt x="442" y="1616"/>
                  </a:cubicBezTo>
                  <a:cubicBezTo>
                    <a:pt x="526" y="1493"/>
                    <a:pt x="606" y="1369"/>
                    <a:pt x="686" y="1238"/>
                  </a:cubicBezTo>
                  <a:cubicBezTo>
                    <a:pt x="820" y="1014"/>
                    <a:pt x="1011" y="566"/>
                    <a:pt x="1228" y="17"/>
                  </a:cubicBezTo>
                  <a:cubicBezTo>
                    <a:pt x="1182" y="7"/>
                    <a:pt x="1135" y="0"/>
                    <a:pt x="10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4" name="Google Shape;1193;p39"/>
            <p:cNvSpPr/>
            <p:nvPr/>
          </p:nvSpPr>
          <p:spPr>
            <a:xfrm>
              <a:off x="3667188" y="4200846"/>
              <a:ext cx="959134" cy="563888"/>
            </a:xfrm>
            <a:custGeom>
              <a:avLst/>
              <a:gdLst/>
              <a:ahLst/>
              <a:cxnLst/>
              <a:rect l="l" t="t" r="r" b="b"/>
              <a:pathLst>
                <a:path w="12626" h="7423" extrusionOk="0">
                  <a:moveTo>
                    <a:pt x="9253" y="0"/>
                  </a:moveTo>
                  <a:cubicBezTo>
                    <a:pt x="6636" y="593"/>
                    <a:pt x="3480" y="1513"/>
                    <a:pt x="1105" y="2731"/>
                  </a:cubicBezTo>
                  <a:cubicBezTo>
                    <a:pt x="612" y="2982"/>
                    <a:pt x="726" y="3260"/>
                    <a:pt x="405" y="3702"/>
                  </a:cubicBezTo>
                  <a:cubicBezTo>
                    <a:pt x="84" y="4144"/>
                    <a:pt x="0" y="4792"/>
                    <a:pt x="359" y="5208"/>
                  </a:cubicBezTo>
                  <a:cubicBezTo>
                    <a:pt x="563" y="5445"/>
                    <a:pt x="870" y="5565"/>
                    <a:pt x="1168" y="5676"/>
                  </a:cubicBezTo>
                  <a:cubicBezTo>
                    <a:pt x="3594" y="6576"/>
                    <a:pt x="6147" y="7148"/>
                    <a:pt x="8734" y="7372"/>
                  </a:cubicBezTo>
                  <a:cubicBezTo>
                    <a:pt x="9047" y="7401"/>
                    <a:pt x="9363" y="7423"/>
                    <a:pt x="9678" y="7423"/>
                  </a:cubicBezTo>
                  <a:cubicBezTo>
                    <a:pt x="10073" y="7423"/>
                    <a:pt x="10466" y="7388"/>
                    <a:pt x="10846" y="7285"/>
                  </a:cubicBezTo>
                  <a:cubicBezTo>
                    <a:pt x="11528" y="7101"/>
                    <a:pt x="12174" y="6660"/>
                    <a:pt x="12425" y="6020"/>
                  </a:cubicBezTo>
                  <a:cubicBezTo>
                    <a:pt x="12626" y="5502"/>
                    <a:pt x="12552" y="4916"/>
                    <a:pt x="12388" y="4388"/>
                  </a:cubicBezTo>
                  <a:cubicBezTo>
                    <a:pt x="11970" y="3002"/>
                    <a:pt x="11006" y="1844"/>
                    <a:pt x="10066" y="723"/>
                  </a:cubicBezTo>
                  <a:lnTo>
                    <a:pt x="9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5" name="Google Shape;1194;p39"/>
            <p:cNvSpPr/>
            <p:nvPr/>
          </p:nvSpPr>
          <p:spPr>
            <a:xfrm>
              <a:off x="3876168" y="4657927"/>
              <a:ext cx="468552" cy="216120"/>
            </a:xfrm>
            <a:custGeom>
              <a:avLst/>
              <a:gdLst/>
              <a:ahLst/>
              <a:cxnLst/>
              <a:rect l="l" t="t" r="r" b="b"/>
              <a:pathLst>
                <a:path w="6168" h="2845" extrusionOk="0">
                  <a:moveTo>
                    <a:pt x="5166" y="0"/>
                  </a:moveTo>
                  <a:lnTo>
                    <a:pt x="3286" y="368"/>
                  </a:lnTo>
                  <a:lnTo>
                    <a:pt x="0" y="2768"/>
                  </a:lnTo>
                  <a:cubicBezTo>
                    <a:pt x="0" y="2768"/>
                    <a:pt x="314" y="2845"/>
                    <a:pt x="786" y="2845"/>
                  </a:cubicBezTo>
                  <a:cubicBezTo>
                    <a:pt x="1154" y="2845"/>
                    <a:pt x="1619" y="2798"/>
                    <a:pt x="2105" y="2630"/>
                  </a:cubicBezTo>
                  <a:lnTo>
                    <a:pt x="4136" y="1724"/>
                  </a:lnTo>
                  <a:lnTo>
                    <a:pt x="6167" y="1446"/>
                  </a:lnTo>
                  <a:lnTo>
                    <a:pt x="5166" y="0"/>
                  </a:ln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6" name="Google Shape;1195;p39"/>
            <p:cNvSpPr/>
            <p:nvPr/>
          </p:nvSpPr>
          <p:spPr>
            <a:xfrm>
              <a:off x="4476823" y="2686993"/>
              <a:ext cx="238758" cy="176695"/>
            </a:xfrm>
            <a:custGeom>
              <a:avLst/>
              <a:gdLst/>
              <a:ahLst/>
              <a:cxnLst/>
              <a:rect l="l" t="t" r="r" b="b"/>
              <a:pathLst>
                <a:path w="3143" h="2326" extrusionOk="0">
                  <a:moveTo>
                    <a:pt x="1506" y="0"/>
                  </a:moveTo>
                  <a:cubicBezTo>
                    <a:pt x="984" y="0"/>
                    <a:pt x="465" y="272"/>
                    <a:pt x="194" y="717"/>
                  </a:cubicBezTo>
                  <a:cubicBezTo>
                    <a:pt x="64" y="934"/>
                    <a:pt x="0" y="1188"/>
                    <a:pt x="0" y="1439"/>
                  </a:cubicBezTo>
                  <a:cubicBezTo>
                    <a:pt x="0" y="1553"/>
                    <a:pt x="10" y="1663"/>
                    <a:pt x="37" y="1770"/>
                  </a:cubicBezTo>
                  <a:cubicBezTo>
                    <a:pt x="261" y="1724"/>
                    <a:pt x="489" y="1700"/>
                    <a:pt x="716" y="1700"/>
                  </a:cubicBezTo>
                  <a:cubicBezTo>
                    <a:pt x="1044" y="1700"/>
                    <a:pt x="1369" y="1750"/>
                    <a:pt x="1680" y="1847"/>
                  </a:cubicBezTo>
                  <a:cubicBezTo>
                    <a:pt x="2021" y="1958"/>
                    <a:pt x="2333" y="2122"/>
                    <a:pt x="2610" y="2326"/>
                  </a:cubicBezTo>
                  <a:cubicBezTo>
                    <a:pt x="2908" y="2108"/>
                    <a:pt x="3139" y="1794"/>
                    <a:pt x="3142" y="1436"/>
                  </a:cubicBezTo>
                  <a:lnTo>
                    <a:pt x="3142" y="1426"/>
                  </a:lnTo>
                  <a:cubicBezTo>
                    <a:pt x="3142" y="1202"/>
                    <a:pt x="3052" y="984"/>
                    <a:pt x="2932" y="797"/>
                  </a:cubicBezTo>
                  <a:cubicBezTo>
                    <a:pt x="2634" y="342"/>
                    <a:pt x="2118" y="28"/>
                    <a:pt x="1576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Google Shape;1196;p39"/>
            <p:cNvSpPr/>
            <p:nvPr/>
          </p:nvSpPr>
          <p:spPr>
            <a:xfrm>
              <a:off x="4663697" y="3422584"/>
              <a:ext cx="580828" cy="882258"/>
            </a:xfrm>
            <a:custGeom>
              <a:avLst/>
              <a:gdLst/>
              <a:ahLst/>
              <a:cxnLst/>
              <a:rect l="l" t="t" r="r" b="b"/>
              <a:pathLst>
                <a:path w="7646" h="11614" extrusionOk="0">
                  <a:moveTo>
                    <a:pt x="1750" y="1"/>
                  </a:moveTo>
                  <a:cubicBezTo>
                    <a:pt x="683" y="1"/>
                    <a:pt x="0" y="1244"/>
                    <a:pt x="3" y="1930"/>
                  </a:cubicBezTo>
                  <a:cubicBezTo>
                    <a:pt x="6" y="2291"/>
                    <a:pt x="130" y="2623"/>
                    <a:pt x="334" y="2894"/>
                  </a:cubicBezTo>
                  <a:lnTo>
                    <a:pt x="1559" y="3751"/>
                  </a:lnTo>
                  <a:cubicBezTo>
                    <a:pt x="1559" y="3751"/>
                    <a:pt x="3275" y="8281"/>
                    <a:pt x="3858" y="9164"/>
                  </a:cubicBezTo>
                  <a:cubicBezTo>
                    <a:pt x="4540" y="10202"/>
                    <a:pt x="5431" y="11019"/>
                    <a:pt x="6227" y="11614"/>
                  </a:cubicBezTo>
                  <a:lnTo>
                    <a:pt x="7646" y="10279"/>
                  </a:lnTo>
                  <a:cubicBezTo>
                    <a:pt x="7023" y="9657"/>
                    <a:pt x="6344" y="8834"/>
                    <a:pt x="5782" y="7793"/>
                  </a:cubicBezTo>
                  <a:cubicBezTo>
                    <a:pt x="4972" y="6287"/>
                    <a:pt x="4882" y="5216"/>
                    <a:pt x="4463" y="3771"/>
                  </a:cubicBezTo>
                  <a:cubicBezTo>
                    <a:pt x="4310" y="2864"/>
                    <a:pt x="3774" y="1147"/>
                    <a:pt x="2924" y="475"/>
                  </a:cubicBezTo>
                  <a:cubicBezTo>
                    <a:pt x="2498" y="137"/>
                    <a:pt x="2103" y="1"/>
                    <a:pt x="1750" y="1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8" name="Google Shape;1197;p39"/>
            <p:cNvSpPr/>
            <p:nvPr/>
          </p:nvSpPr>
          <p:spPr>
            <a:xfrm>
              <a:off x="3934507" y="3076077"/>
              <a:ext cx="20966" cy="20966"/>
            </a:xfrm>
            <a:custGeom>
              <a:avLst/>
              <a:gdLst/>
              <a:ahLst/>
              <a:cxnLst/>
              <a:rect l="l" t="t" r="r" b="b"/>
              <a:pathLst>
                <a:path w="276" h="276" extrusionOk="0">
                  <a:moveTo>
                    <a:pt x="138" y="1"/>
                  </a:moveTo>
                  <a:cubicBezTo>
                    <a:pt x="61" y="1"/>
                    <a:pt x="1" y="61"/>
                    <a:pt x="1" y="138"/>
                  </a:cubicBezTo>
                  <a:cubicBezTo>
                    <a:pt x="1" y="212"/>
                    <a:pt x="61" y="275"/>
                    <a:pt x="138" y="275"/>
                  </a:cubicBezTo>
                  <a:cubicBezTo>
                    <a:pt x="211" y="275"/>
                    <a:pt x="275" y="212"/>
                    <a:pt x="275" y="138"/>
                  </a:cubicBezTo>
                  <a:cubicBezTo>
                    <a:pt x="275" y="61"/>
                    <a:pt x="211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Google Shape;1198;p39"/>
            <p:cNvSpPr/>
            <p:nvPr/>
          </p:nvSpPr>
          <p:spPr>
            <a:xfrm>
              <a:off x="4490706" y="3145920"/>
              <a:ext cx="27803" cy="2780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cubicBezTo>
                    <a:pt x="81" y="1"/>
                    <a:pt x="0" y="81"/>
                    <a:pt x="0" y="182"/>
                  </a:cubicBezTo>
                  <a:cubicBezTo>
                    <a:pt x="0" y="282"/>
                    <a:pt x="81" y="366"/>
                    <a:pt x="181" y="366"/>
                  </a:cubicBezTo>
                  <a:cubicBezTo>
                    <a:pt x="285" y="366"/>
                    <a:pt x="366" y="282"/>
                    <a:pt x="366" y="182"/>
                  </a:cubicBezTo>
                  <a:cubicBezTo>
                    <a:pt x="366" y="81"/>
                    <a:pt x="285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Google Shape;1199;p39"/>
            <p:cNvSpPr/>
            <p:nvPr/>
          </p:nvSpPr>
          <p:spPr>
            <a:xfrm>
              <a:off x="4471183" y="2965199"/>
              <a:ext cx="10407" cy="10255"/>
            </a:xfrm>
            <a:custGeom>
              <a:avLst/>
              <a:gdLst/>
              <a:ahLst/>
              <a:cxnLst/>
              <a:rect l="l" t="t" r="r" b="b"/>
              <a:pathLst>
                <a:path w="137" h="135" extrusionOk="0">
                  <a:moveTo>
                    <a:pt x="67" y="0"/>
                  </a:moveTo>
                  <a:cubicBezTo>
                    <a:pt x="30" y="0"/>
                    <a:pt x="0" y="31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7" y="104"/>
                    <a:pt x="137" y="67"/>
                  </a:cubicBezTo>
                  <a:cubicBezTo>
                    <a:pt x="137" y="31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1" name="Google Shape;1200;p39"/>
            <p:cNvSpPr/>
            <p:nvPr/>
          </p:nvSpPr>
          <p:spPr>
            <a:xfrm>
              <a:off x="4240420" y="2886423"/>
              <a:ext cx="341311" cy="399348"/>
            </a:xfrm>
            <a:custGeom>
              <a:avLst/>
              <a:gdLst/>
              <a:ahLst/>
              <a:cxnLst/>
              <a:rect l="l" t="t" r="r" b="b"/>
              <a:pathLst>
                <a:path w="4493" h="5257" extrusionOk="0">
                  <a:moveTo>
                    <a:pt x="4429" y="1080"/>
                  </a:moveTo>
                  <a:lnTo>
                    <a:pt x="4450" y="1118"/>
                  </a:lnTo>
                  <a:cubicBezTo>
                    <a:pt x="4467" y="1126"/>
                    <a:pt x="4478" y="1129"/>
                    <a:pt x="4482" y="1129"/>
                  </a:cubicBezTo>
                  <a:cubicBezTo>
                    <a:pt x="4493" y="1129"/>
                    <a:pt x="4471" y="1109"/>
                    <a:pt x="4429" y="1080"/>
                  </a:cubicBezTo>
                  <a:close/>
                  <a:moveTo>
                    <a:pt x="2795" y="1"/>
                  </a:moveTo>
                  <a:cubicBezTo>
                    <a:pt x="2609" y="1"/>
                    <a:pt x="2424" y="22"/>
                    <a:pt x="2252" y="64"/>
                  </a:cubicBezTo>
                  <a:cubicBezTo>
                    <a:pt x="1593" y="225"/>
                    <a:pt x="1051" y="727"/>
                    <a:pt x="974" y="1389"/>
                  </a:cubicBezTo>
                  <a:cubicBezTo>
                    <a:pt x="960" y="1506"/>
                    <a:pt x="960" y="1623"/>
                    <a:pt x="927" y="1734"/>
                  </a:cubicBezTo>
                  <a:cubicBezTo>
                    <a:pt x="833" y="2024"/>
                    <a:pt x="538" y="2199"/>
                    <a:pt x="325" y="2423"/>
                  </a:cubicBezTo>
                  <a:cubicBezTo>
                    <a:pt x="114" y="2644"/>
                    <a:pt x="0" y="3048"/>
                    <a:pt x="254" y="3223"/>
                  </a:cubicBezTo>
                  <a:cubicBezTo>
                    <a:pt x="328" y="3276"/>
                    <a:pt x="428" y="3296"/>
                    <a:pt x="492" y="3363"/>
                  </a:cubicBezTo>
                  <a:cubicBezTo>
                    <a:pt x="759" y="3638"/>
                    <a:pt x="114" y="4146"/>
                    <a:pt x="385" y="4421"/>
                  </a:cubicBezTo>
                  <a:cubicBezTo>
                    <a:pt x="465" y="4504"/>
                    <a:pt x="599" y="4508"/>
                    <a:pt x="706" y="4557"/>
                  </a:cubicBezTo>
                  <a:cubicBezTo>
                    <a:pt x="887" y="4642"/>
                    <a:pt x="987" y="4863"/>
                    <a:pt x="927" y="5050"/>
                  </a:cubicBezTo>
                  <a:cubicBezTo>
                    <a:pt x="885" y="5080"/>
                    <a:pt x="833" y="5095"/>
                    <a:pt x="780" y="5095"/>
                  </a:cubicBezTo>
                  <a:cubicBezTo>
                    <a:pt x="707" y="5095"/>
                    <a:pt x="633" y="5066"/>
                    <a:pt x="586" y="5009"/>
                  </a:cubicBezTo>
                  <a:lnTo>
                    <a:pt x="586" y="5009"/>
                  </a:lnTo>
                  <a:cubicBezTo>
                    <a:pt x="650" y="5158"/>
                    <a:pt x="811" y="5257"/>
                    <a:pt x="974" y="5257"/>
                  </a:cubicBezTo>
                  <a:cubicBezTo>
                    <a:pt x="998" y="5257"/>
                    <a:pt x="1021" y="5255"/>
                    <a:pt x="1044" y="5250"/>
                  </a:cubicBezTo>
                  <a:cubicBezTo>
                    <a:pt x="1228" y="5213"/>
                    <a:pt x="1375" y="5043"/>
                    <a:pt x="1378" y="4859"/>
                  </a:cubicBezTo>
                  <a:cubicBezTo>
                    <a:pt x="1378" y="4695"/>
                    <a:pt x="1289" y="4511"/>
                    <a:pt x="1389" y="4384"/>
                  </a:cubicBezTo>
                  <a:cubicBezTo>
                    <a:pt x="1452" y="4300"/>
                    <a:pt x="1576" y="4276"/>
                    <a:pt x="1647" y="4200"/>
                  </a:cubicBezTo>
                  <a:cubicBezTo>
                    <a:pt x="1770" y="4059"/>
                    <a:pt x="1667" y="3839"/>
                    <a:pt x="1539" y="3701"/>
                  </a:cubicBezTo>
                  <a:cubicBezTo>
                    <a:pt x="1415" y="3561"/>
                    <a:pt x="1803" y="3400"/>
                    <a:pt x="1831" y="3216"/>
                  </a:cubicBezTo>
                  <a:cubicBezTo>
                    <a:pt x="1871" y="2931"/>
                    <a:pt x="1783" y="2798"/>
                    <a:pt x="1727" y="2517"/>
                  </a:cubicBezTo>
                  <a:cubicBezTo>
                    <a:pt x="1710" y="2433"/>
                    <a:pt x="1643" y="2362"/>
                    <a:pt x="1633" y="2276"/>
                  </a:cubicBezTo>
                  <a:cubicBezTo>
                    <a:pt x="1613" y="2145"/>
                    <a:pt x="1730" y="2028"/>
                    <a:pt x="1857" y="1981"/>
                  </a:cubicBezTo>
                  <a:cubicBezTo>
                    <a:pt x="1984" y="1938"/>
                    <a:pt x="2125" y="1944"/>
                    <a:pt x="2259" y="1924"/>
                  </a:cubicBezTo>
                  <a:cubicBezTo>
                    <a:pt x="2634" y="1877"/>
                    <a:pt x="2958" y="1646"/>
                    <a:pt x="3246" y="1402"/>
                  </a:cubicBezTo>
                  <a:cubicBezTo>
                    <a:pt x="3434" y="1245"/>
                    <a:pt x="3618" y="1068"/>
                    <a:pt x="3695" y="837"/>
                  </a:cubicBezTo>
                  <a:cubicBezTo>
                    <a:pt x="3708" y="800"/>
                    <a:pt x="3741" y="785"/>
                    <a:pt x="3788" y="785"/>
                  </a:cubicBezTo>
                  <a:cubicBezTo>
                    <a:pt x="3899" y="785"/>
                    <a:pt x="4082" y="870"/>
                    <a:pt x="4233" y="957"/>
                  </a:cubicBezTo>
                  <a:cubicBezTo>
                    <a:pt x="4313" y="1002"/>
                    <a:pt x="4383" y="1047"/>
                    <a:pt x="4429" y="1080"/>
                  </a:cubicBezTo>
                  <a:lnTo>
                    <a:pt x="4429" y="1080"/>
                  </a:lnTo>
                  <a:lnTo>
                    <a:pt x="4156" y="589"/>
                  </a:lnTo>
                  <a:cubicBezTo>
                    <a:pt x="3876" y="180"/>
                    <a:pt x="3329" y="1"/>
                    <a:pt x="2795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2" name="Google Shape;1201;p39"/>
            <p:cNvSpPr/>
            <p:nvPr/>
          </p:nvSpPr>
          <p:spPr>
            <a:xfrm>
              <a:off x="4292304" y="2812509"/>
              <a:ext cx="525450" cy="495368"/>
            </a:xfrm>
            <a:custGeom>
              <a:avLst/>
              <a:gdLst/>
              <a:ahLst/>
              <a:cxnLst/>
              <a:rect l="l" t="t" r="r" b="b"/>
              <a:pathLst>
                <a:path w="6917" h="6521" extrusionOk="0">
                  <a:moveTo>
                    <a:pt x="3146" y="0"/>
                  </a:moveTo>
                  <a:cubicBezTo>
                    <a:pt x="2297" y="0"/>
                    <a:pt x="1444" y="318"/>
                    <a:pt x="893" y="883"/>
                  </a:cubicBezTo>
                  <a:cubicBezTo>
                    <a:pt x="130" y="1666"/>
                    <a:pt x="0" y="2874"/>
                    <a:pt x="578" y="3768"/>
                  </a:cubicBezTo>
                  <a:cubicBezTo>
                    <a:pt x="813" y="4125"/>
                    <a:pt x="1188" y="4453"/>
                    <a:pt x="1656" y="4503"/>
                  </a:cubicBezTo>
                  <a:lnTo>
                    <a:pt x="3905" y="6501"/>
                  </a:lnTo>
                  <a:cubicBezTo>
                    <a:pt x="4002" y="6514"/>
                    <a:pt x="4100" y="6520"/>
                    <a:pt x="4197" y="6520"/>
                  </a:cubicBezTo>
                  <a:cubicBezTo>
                    <a:pt x="5191" y="6520"/>
                    <a:pt x="6130" y="5872"/>
                    <a:pt x="6505" y="5052"/>
                  </a:cubicBezTo>
                  <a:cubicBezTo>
                    <a:pt x="6916" y="4155"/>
                    <a:pt x="6752" y="3121"/>
                    <a:pt x="6331" y="2228"/>
                  </a:cubicBezTo>
                  <a:cubicBezTo>
                    <a:pt x="5903" y="1328"/>
                    <a:pt x="5156" y="484"/>
                    <a:pt x="4109" y="146"/>
                  </a:cubicBezTo>
                  <a:cubicBezTo>
                    <a:pt x="3800" y="48"/>
                    <a:pt x="3473" y="0"/>
                    <a:pt x="3146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3" name="Google Shape;1202;p39"/>
            <p:cNvSpPr/>
            <p:nvPr/>
          </p:nvSpPr>
          <p:spPr>
            <a:xfrm>
              <a:off x="4468145" y="2956843"/>
              <a:ext cx="76" cy="532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4" name="Google Shape;1203;p39"/>
            <p:cNvSpPr/>
            <p:nvPr/>
          </p:nvSpPr>
          <p:spPr>
            <a:xfrm>
              <a:off x="4325273" y="2958970"/>
              <a:ext cx="399196" cy="578018"/>
            </a:xfrm>
            <a:custGeom>
              <a:avLst/>
              <a:gdLst/>
              <a:ahLst/>
              <a:cxnLst/>
              <a:rect l="l" t="t" r="r" b="b"/>
              <a:pathLst>
                <a:path w="5255" h="7609" extrusionOk="0">
                  <a:moveTo>
                    <a:pt x="2515" y="0"/>
                  </a:moveTo>
                  <a:cubicBezTo>
                    <a:pt x="1553" y="0"/>
                    <a:pt x="629" y="317"/>
                    <a:pt x="449" y="347"/>
                  </a:cubicBezTo>
                  <a:cubicBezTo>
                    <a:pt x="439" y="387"/>
                    <a:pt x="241" y="2073"/>
                    <a:pt x="121" y="2863"/>
                  </a:cubicBezTo>
                  <a:cubicBezTo>
                    <a:pt x="0" y="3650"/>
                    <a:pt x="128" y="4540"/>
                    <a:pt x="987" y="4834"/>
                  </a:cubicBezTo>
                  <a:lnTo>
                    <a:pt x="981" y="5747"/>
                  </a:lnTo>
                  <a:cubicBezTo>
                    <a:pt x="975" y="5815"/>
                    <a:pt x="967" y="5882"/>
                    <a:pt x="967" y="5951"/>
                  </a:cubicBezTo>
                  <a:cubicBezTo>
                    <a:pt x="961" y="6859"/>
                    <a:pt x="1690" y="7602"/>
                    <a:pt x="2598" y="7608"/>
                  </a:cubicBezTo>
                  <a:cubicBezTo>
                    <a:pt x="2602" y="7608"/>
                    <a:pt x="2606" y="7608"/>
                    <a:pt x="2610" y="7608"/>
                  </a:cubicBezTo>
                  <a:cubicBezTo>
                    <a:pt x="3511" y="7608"/>
                    <a:pt x="4247" y="6881"/>
                    <a:pt x="4254" y="5979"/>
                  </a:cubicBezTo>
                  <a:cubicBezTo>
                    <a:pt x="4254" y="5905"/>
                    <a:pt x="4247" y="5831"/>
                    <a:pt x="4240" y="5761"/>
                  </a:cubicBezTo>
                  <a:lnTo>
                    <a:pt x="4257" y="3622"/>
                  </a:lnTo>
                  <a:cubicBezTo>
                    <a:pt x="4338" y="3654"/>
                    <a:pt x="4426" y="3671"/>
                    <a:pt x="4517" y="3671"/>
                  </a:cubicBezTo>
                  <a:cubicBezTo>
                    <a:pt x="4532" y="3671"/>
                    <a:pt x="4546" y="3671"/>
                    <a:pt x="4561" y="3670"/>
                  </a:cubicBezTo>
                  <a:cubicBezTo>
                    <a:pt x="4956" y="3639"/>
                    <a:pt x="5254" y="3295"/>
                    <a:pt x="5224" y="2900"/>
                  </a:cubicBezTo>
                  <a:cubicBezTo>
                    <a:pt x="5196" y="2523"/>
                    <a:pt x="4881" y="2235"/>
                    <a:pt x="4509" y="2235"/>
                  </a:cubicBezTo>
                  <a:cubicBezTo>
                    <a:pt x="4491" y="2235"/>
                    <a:pt x="4473" y="2236"/>
                    <a:pt x="4454" y="2237"/>
                  </a:cubicBezTo>
                  <a:cubicBezTo>
                    <a:pt x="4408" y="2241"/>
                    <a:pt x="4365" y="2251"/>
                    <a:pt x="4320" y="2264"/>
                  </a:cubicBezTo>
                  <a:cubicBezTo>
                    <a:pt x="3883" y="2374"/>
                    <a:pt x="3879" y="2405"/>
                    <a:pt x="3835" y="2468"/>
                  </a:cubicBezTo>
                  <a:cubicBezTo>
                    <a:pt x="3835" y="2469"/>
                    <a:pt x="3835" y="2469"/>
                    <a:pt x="3835" y="2469"/>
                  </a:cubicBezTo>
                  <a:cubicBezTo>
                    <a:pt x="3822" y="2469"/>
                    <a:pt x="4133" y="918"/>
                    <a:pt x="4140" y="477"/>
                  </a:cubicBezTo>
                  <a:cubicBezTo>
                    <a:pt x="3687" y="115"/>
                    <a:pt x="3094" y="0"/>
                    <a:pt x="2515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5" name="Google Shape;1204;p39"/>
            <p:cNvSpPr/>
            <p:nvPr/>
          </p:nvSpPr>
          <p:spPr>
            <a:xfrm>
              <a:off x="4642047" y="3162328"/>
              <a:ext cx="44288" cy="35248"/>
            </a:xfrm>
            <a:custGeom>
              <a:avLst/>
              <a:gdLst/>
              <a:ahLst/>
              <a:cxnLst/>
              <a:rect l="l" t="t" r="r" b="b"/>
              <a:pathLst>
                <a:path w="583" h="464" extrusionOk="0">
                  <a:moveTo>
                    <a:pt x="404" y="0"/>
                  </a:moveTo>
                  <a:cubicBezTo>
                    <a:pt x="319" y="0"/>
                    <a:pt x="235" y="26"/>
                    <a:pt x="174" y="82"/>
                  </a:cubicBezTo>
                  <a:cubicBezTo>
                    <a:pt x="47" y="199"/>
                    <a:pt x="0" y="323"/>
                    <a:pt x="27" y="464"/>
                  </a:cubicBezTo>
                  <a:cubicBezTo>
                    <a:pt x="27" y="464"/>
                    <a:pt x="84" y="213"/>
                    <a:pt x="181" y="162"/>
                  </a:cubicBezTo>
                  <a:lnTo>
                    <a:pt x="468" y="343"/>
                  </a:lnTo>
                  <a:cubicBezTo>
                    <a:pt x="408" y="247"/>
                    <a:pt x="315" y="170"/>
                    <a:pt x="207" y="126"/>
                  </a:cubicBezTo>
                  <a:cubicBezTo>
                    <a:pt x="207" y="126"/>
                    <a:pt x="227" y="93"/>
                    <a:pt x="315" y="69"/>
                  </a:cubicBezTo>
                  <a:cubicBezTo>
                    <a:pt x="399" y="42"/>
                    <a:pt x="582" y="39"/>
                    <a:pt x="582" y="39"/>
                  </a:cubicBezTo>
                  <a:cubicBezTo>
                    <a:pt x="528" y="14"/>
                    <a:pt x="465" y="0"/>
                    <a:pt x="404" y="0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6" name="Google Shape;1205;p39"/>
            <p:cNvSpPr/>
            <p:nvPr/>
          </p:nvSpPr>
          <p:spPr>
            <a:xfrm>
              <a:off x="4399795" y="3326185"/>
              <a:ext cx="74294" cy="72471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6" y="0"/>
                  </a:moveTo>
                  <a:lnTo>
                    <a:pt x="0" y="954"/>
                  </a:lnTo>
                  <a:lnTo>
                    <a:pt x="977" y="107"/>
                  </a:lnTo>
                  <a:lnTo>
                    <a:pt x="977" y="107"/>
                  </a:lnTo>
                  <a:cubicBezTo>
                    <a:pt x="907" y="114"/>
                    <a:pt x="843" y="114"/>
                    <a:pt x="780" y="114"/>
                  </a:cubicBezTo>
                  <a:cubicBezTo>
                    <a:pt x="325" y="114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7" name="Google Shape;1206;p39"/>
            <p:cNvSpPr/>
            <p:nvPr/>
          </p:nvSpPr>
          <p:spPr>
            <a:xfrm>
              <a:off x="4445298" y="3194461"/>
              <a:ext cx="62595" cy="28639"/>
            </a:xfrm>
            <a:custGeom>
              <a:avLst/>
              <a:gdLst/>
              <a:ahLst/>
              <a:cxnLst/>
              <a:rect l="l" t="t" r="r" b="b"/>
              <a:pathLst>
                <a:path w="824" h="377" extrusionOk="0">
                  <a:moveTo>
                    <a:pt x="823" y="0"/>
                  </a:moveTo>
                  <a:cubicBezTo>
                    <a:pt x="823" y="0"/>
                    <a:pt x="683" y="175"/>
                    <a:pt x="468" y="249"/>
                  </a:cubicBezTo>
                  <a:cubicBezTo>
                    <a:pt x="363" y="283"/>
                    <a:pt x="249" y="291"/>
                    <a:pt x="160" y="291"/>
                  </a:cubicBezTo>
                  <a:cubicBezTo>
                    <a:pt x="66" y="291"/>
                    <a:pt x="0" y="281"/>
                    <a:pt x="0" y="281"/>
                  </a:cubicBezTo>
                  <a:lnTo>
                    <a:pt x="0" y="281"/>
                  </a:lnTo>
                  <a:cubicBezTo>
                    <a:pt x="131" y="348"/>
                    <a:pt x="249" y="376"/>
                    <a:pt x="351" y="376"/>
                  </a:cubicBezTo>
                  <a:cubicBezTo>
                    <a:pt x="614" y="376"/>
                    <a:pt x="778" y="191"/>
                    <a:pt x="823" y="0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8" name="Google Shape;1207;p39"/>
            <p:cNvSpPr/>
            <p:nvPr/>
          </p:nvSpPr>
          <p:spPr>
            <a:xfrm>
              <a:off x="4534253" y="3138019"/>
              <a:ext cx="84169" cy="84549"/>
            </a:xfrm>
            <a:custGeom>
              <a:avLst/>
              <a:gdLst/>
              <a:ahLst/>
              <a:cxnLst/>
              <a:rect l="l" t="t" r="r" b="b"/>
              <a:pathLst>
                <a:path w="1108" h="1113" extrusionOk="0">
                  <a:moveTo>
                    <a:pt x="553" y="1"/>
                  </a:moveTo>
                  <a:cubicBezTo>
                    <a:pt x="248" y="1"/>
                    <a:pt x="0" y="252"/>
                    <a:pt x="0" y="556"/>
                  </a:cubicBezTo>
                  <a:cubicBezTo>
                    <a:pt x="0" y="861"/>
                    <a:pt x="248" y="1112"/>
                    <a:pt x="553" y="1112"/>
                  </a:cubicBezTo>
                  <a:cubicBezTo>
                    <a:pt x="860" y="1112"/>
                    <a:pt x="1108" y="861"/>
                    <a:pt x="1108" y="556"/>
                  </a:cubicBezTo>
                  <a:cubicBezTo>
                    <a:pt x="1108" y="252"/>
                    <a:pt x="860" y="1"/>
                    <a:pt x="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9" name="Google Shape;1208;p39"/>
            <p:cNvSpPr/>
            <p:nvPr/>
          </p:nvSpPr>
          <p:spPr>
            <a:xfrm>
              <a:off x="4331654" y="3128903"/>
              <a:ext cx="59860" cy="84473"/>
            </a:xfrm>
            <a:custGeom>
              <a:avLst/>
              <a:gdLst/>
              <a:ahLst/>
              <a:cxnLst/>
              <a:rect l="l" t="t" r="r" b="b"/>
              <a:pathLst>
                <a:path w="788" h="1112" extrusionOk="0">
                  <a:moveTo>
                    <a:pt x="231" y="0"/>
                  </a:moveTo>
                  <a:cubicBezTo>
                    <a:pt x="194" y="0"/>
                    <a:pt x="157" y="7"/>
                    <a:pt x="124" y="14"/>
                  </a:cubicBezTo>
                  <a:cubicBezTo>
                    <a:pt x="94" y="241"/>
                    <a:pt x="64" y="455"/>
                    <a:pt x="37" y="626"/>
                  </a:cubicBezTo>
                  <a:lnTo>
                    <a:pt x="37" y="633"/>
                  </a:lnTo>
                  <a:cubicBezTo>
                    <a:pt x="14" y="773"/>
                    <a:pt x="4" y="914"/>
                    <a:pt x="0" y="1058"/>
                  </a:cubicBezTo>
                  <a:cubicBezTo>
                    <a:pt x="71" y="1091"/>
                    <a:pt x="148" y="1112"/>
                    <a:pt x="231" y="1112"/>
                  </a:cubicBezTo>
                  <a:cubicBezTo>
                    <a:pt x="539" y="1112"/>
                    <a:pt x="787" y="863"/>
                    <a:pt x="787" y="556"/>
                  </a:cubicBezTo>
                  <a:cubicBezTo>
                    <a:pt x="787" y="251"/>
                    <a:pt x="539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0" name="Google Shape;1209;p39"/>
            <p:cNvSpPr/>
            <p:nvPr/>
          </p:nvSpPr>
          <p:spPr>
            <a:xfrm>
              <a:off x="4910735" y="4024455"/>
              <a:ext cx="98679" cy="134306"/>
            </a:xfrm>
            <a:custGeom>
              <a:avLst/>
              <a:gdLst/>
              <a:ahLst/>
              <a:cxnLst/>
              <a:rect l="l" t="t" r="r" b="b"/>
              <a:pathLst>
                <a:path w="1299" h="1768" extrusionOk="0">
                  <a:moveTo>
                    <a:pt x="167" y="1"/>
                  </a:moveTo>
                  <a:cubicBezTo>
                    <a:pt x="111" y="1"/>
                    <a:pt x="54" y="7"/>
                    <a:pt x="0" y="21"/>
                  </a:cubicBezTo>
                  <a:cubicBezTo>
                    <a:pt x="244" y="572"/>
                    <a:pt x="462" y="1021"/>
                    <a:pt x="606" y="1241"/>
                  </a:cubicBezTo>
                  <a:cubicBezTo>
                    <a:pt x="693" y="1372"/>
                    <a:pt x="780" y="1499"/>
                    <a:pt x="874" y="1623"/>
                  </a:cubicBezTo>
                  <a:cubicBezTo>
                    <a:pt x="910" y="1670"/>
                    <a:pt x="950" y="1717"/>
                    <a:pt x="990" y="1763"/>
                  </a:cubicBezTo>
                  <a:cubicBezTo>
                    <a:pt x="990" y="1767"/>
                    <a:pt x="990" y="1767"/>
                    <a:pt x="994" y="1767"/>
                  </a:cubicBezTo>
                  <a:cubicBezTo>
                    <a:pt x="1001" y="1767"/>
                    <a:pt x="1014" y="1760"/>
                    <a:pt x="1027" y="1754"/>
                  </a:cubicBezTo>
                  <a:cubicBezTo>
                    <a:pt x="1041" y="1747"/>
                    <a:pt x="1055" y="1740"/>
                    <a:pt x="1061" y="1740"/>
                  </a:cubicBezTo>
                  <a:lnTo>
                    <a:pt x="1064" y="1740"/>
                  </a:lnTo>
                  <a:cubicBezTo>
                    <a:pt x="1282" y="1496"/>
                    <a:pt x="1299" y="1054"/>
                    <a:pt x="1081" y="643"/>
                  </a:cubicBezTo>
                  <a:cubicBezTo>
                    <a:pt x="867" y="248"/>
                    <a:pt x="499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1" name="Google Shape;1210;p39"/>
            <p:cNvSpPr/>
            <p:nvPr/>
          </p:nvSpPr>
          <p:spPr>
            <a:xfrm>
              <a:off x="4148123" y="3405264"/>
              <a:ext cx="801583" cy="913327"/>
            </a:xfrm>
            <a:custGeom>
              <a:avLst/>
              <a:gdLst/>
              <a:ahLst/>
              <a:cxnLst/>
              <a:rect l="l" t="t" r="r" b="b"/>
              <a:pathLst>
                <a:path w="10552" h="12023" extrusionOk="0">
                  <a:moveTo>
                    <a:pt x="3186" y="0"/>
                  </a:moveTo>
                  <a:cubicBezTo>
                    <a:pt x="1801" y="157"/>
                    <a:pt x="1566" y="110"/>
                    <a:pt x="489" y="947"/>
                  </a:cubicBezTo>
                  <a:cubicBezTo>
                    <a:pt x="0" y="1255"/>
                    <a:pt x="1101" y="3764"/>
                    <a:pt x="1191" y="3968"/>
                  </a:cubicBezTo>
                  <a:lnTo>
                    <a:pt x="2149" y="9523"/>
                  </a:lnTo>
                  <a:lnTo>
                    <a:pt x="2075" y="11397"/>
                  </a:lnTo>
                  <a:cubicBezTo>
                    <a:pt x="2075" y="11397"/>
                    <a:pt x="2627" y="11953"/>
                    <a:pt x="4732" y="11953"/>
                  </a:cubicBezTo>
                  <a:cubicBezTo>
                    <a:pt x="6837" y="11953"/>
                    <a:pt x="7977" y="12023"/>
                    <a:pt x="7977" y="12023"/>
                  </a:cubicBezTo>
                  <a:lnTo>
                    <a:pt x="7864" y="9687"/>
                  </a:lnTo>
                  <a:lnTo>
                    <a:pt x="9230" y="3135"/>
                  </a:lnTo>
                  <a:cubicBezTo>
                    <a:pt x="9319" y="2931"/>
                    <a:pt x="10551" y="1432"/>
                    <a:pt x="10059" y="1124"/>
                  </a:cubicBezTo>
                  <a:cubicBezTo>
                    <a:pt x="8825" y="127"/>
                    <a:pt x="8085" y="157"/>
                    <a:pt x="6697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2" name="Google Shape;1211;p39"/>
            <p:cNvSpPr/>
            <p:nvPr/>
          </p:nvSpPr>
          <p:spPr>
            <a:xfrm>
              <a:off x="4424407" y="3097606"/>
              <a:ext cx="45807" cy="99970"/>
            </a:xfrm>
            <a:custGeom>
              <a:avLst/>
              <a:gdLst/>
              <a:ahLst/>
              <a:cxnLst/>
              <a:rect l="l" t="t" r="r" b="b"/>
              <a:pathLst>
                <a:path w="603" h="1316" extrusionOk="0">
                  <a:moveTo>
                    <a:pt x="429" y="1"/>
                  </a:moveTo>
                  <a:lnTo>
                    <a:pt x="195" y="7"/>
                  </a:lnTo>
                  <a:lnTo>
                    <a:pt x="1" y="1316"/>
                  </a:lnTo>
                  <a:lnTo>
                    <a:pt x="603" y="129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3" name="Google Shape;1212;p39"/>
            <p:cNvSpPr/>
            <p:nvPr/>
          </p:nvSpPr>
          <p:spPr>
            <a:xfrm>
              <a:off x="4579224" y="2945524"/>
              <a:ext cx="146992" cy="314419"/>
            </a:xfrm>
            <a:custGeom>
              <a:avLst/>
              <a:gdLst/>
              <a:ahLst/>
              <a:cxnLst/>
              <a:rect l="l" t="t" r="r" b="b"/>
              <a:pathLst>
                <a:path w="1935" h="4139" extrusionOk="0">
                  <a:moveTo>
                    <a:pt x="813" y="1"/>
                  </a:moveTo>
                  <a:cubicBezTo>
                    <a:pt x="802" y="1"/>
                    <a:pt x="791" y="1"/>
                    <a:pt x="781" y="2"/>
                  </a:cubicBezTo>
                  <a:cubicBezTo>
                    <a:pt x="479" y="18"/>
                    <a:pt x="211" y="270"/>
                    <a:pt x="171" y="571"/>
                  </a:cubicBezTo>
                  <a:lnTo>
                    <a:pt x="299" y="406"/>
                  </a:lnTo>
                  <a:lnTo>
                    <a:pt x="299" y="406"/>
                  </a:lnTo>
                  <a:cubicBezTo>
                    <a:pt x="128" y="707"/>
                    <a:pt x="1" y="1073"/>
                    <a:pt x="128" y="1394"/>
                  </a:cubicBezTo>
                  <a:cubicBezTo>
                    <a:pt x="202" y="1575"/>
                    <a:pt x="345" y="1715"/>
                    <a:pt x="459" y="1872"/>
                  </a:cubicBezTo>
                  <a:cubicBezTo>
                    <a:pt x="573" y="2029"/>
                    <a:pt x="663" y="2230"/>
                    <a:pt x="606" y="2414"/>
                  </a:cubicBezTo>
                  <a:cubicBezTo>
                    <a:pt x="516" y="2706"/>
                    <a:pt x="98" y="2886"/>
                    <a:pt x="168" y="3181"/>
                  </a:cubicBezTo>
                  <a:cubicBezTo>
                    <a:pt x="218" y="3382"/>
                    <a:pt x="486" y="3482"/>
                    <a:pt x="506" y="3689"/>
                  </a:cubicBezTo>
                  <a:cubicBezTo>
                    <a:pt x="516" y="3793"/>
                    <a:pt x="455" y="3897"/>
                    <a:pt x="359" y="3934"/>
                  </a:cubicBezTo>
                  <a:cubicBezTo>
                    <a:pt x="332" y="3945"/>
                    <a:pt x="303" y="3951"/>
                    <a:pt x="274" y="3951"/>
                  </a:cubicBezTo>
                  <a:cubicBezTo>
                    <a:pt x="202" y="3951"/>
                    <a:pt x="130" y="3917"/>
                    <a:pt x="84" y="3860"/>
                  </a:cubicBezTo>
                  <a:lnTo>
                    <a:pt x="84" y="3860"/>
                  </a:lnTo>
                  <a:cubicBezTo>
                    <a:pt x="84" y="4004"/>
                    <a:pt x="225" y="4114"/>
                    <a:pt x="365" y="4134"/>
                  </a:cubicBezTo>
                  <a:cubicBezTo>
                    <a:pt x="383" y="4137"/>
                    <a:pt x="401" y="4138"/>
                    <a:pt x="419" y="4138"/>
                  </a:cubicBezTo>
                  <a:cubicBezTo>
                    <a:pt x="696" y="4138"/>
                    <a:pt x="942" y="3829"/>
                    <a:pt x="861" y="3555"/>
                  </a:cubicBezTo>
                  <a:cubicBezTo>
                    <a:pt x="834" y="3472"/>
                    <a:pt x="784" y="3391"/>
                    <a:pt x="781" y="3305"/>
                  </a:cubicBezTo>
                  <a:cubicBezTo>
                    <a:pt x="781" y="3101"/>
                    <a:pt x="1022" y="3000"/>
                    <a:pt x="1212" y="2923"/>
                  </a:cubicBezTo>
                  <a:cubicBezTo>
                    <a:pt x="1456" y="2820"/>
                    <a:pt x="1684" y="2655"/>
                    <a:pt x="1811" y="2421"/>
                  </a:cubicBezTo>
                  <a:cubicBezTo>
                    <a:pt x="1935" y="2190"/>
                    <a:pt x="1931" y="1876"/>
                    <a:pt x="1757" y="1675"/>
                  </a:cubicBezTo>
                  <a:cubicBezTo>
                    <a:pt x="1700" y="1608"/>
                    <a:pt x="1624" y="1555"/>
                    <a:pt x="1570" y="1481"/>
                  </a:cubicBezTo>
                  <a:cubicBezTo>
                    <a:pt x="1366" y="1213"/>
                    <a:pt x="1533" y="822"/>
                    <a:pt x="1453" y="497"/>
                  </a:cubicBezTo>
                  <a:cubicBezTo>
                    <a:pt x="1382" y="216"/>
                    <a:pt x="1103" y="1"/>
                    <a:pt x="813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4" name="Google Shape;1213;p39"/>
            <p:cNvSpPr/>
            <p:nvPr/>
          </p:nvSpPr>
          <p:spPr>
            <a:xfrm>
              <a:off x="4194823" y="3040024"/>
              <a:ext cx="59329" cy="26816"/>
            </a:xfrm>
            <a:custGeom>
              <a:avLst/>
              <a:gdLst/>
              <a:ahLst/>
              <a:cxnLst/>
              <a:rect l="l" t="t" r="r" b="b"/>
              <a:pathLst>
                <a:path w="781" h="353" extrusionOk="0">
                  <a:moveTo>
                    <a:pt x="556" y="1"/>
                  </a:moveTo>
                  <a:cubicBezTo>
                    <a:pt x="519" y="1"/>
                    <a:pt x="483" y="4"/>
                    <a:pt x="452" y="10"/>
                  </a:cubicBezTo>
                  <a:cubicBezTo>
                    <a:pt x="278" y="46"/>
                    <a:pt x="0" y="186"/>
                    <a:pt x="81" y="311"/>
                  </a:cubicBezTo>
                  <a:cubicBezTo>
                    <a:pt x="101" y="338"/>
                    <a:pt x="141" y="352"/>
                    <a:pt x="190" y="352"/>
                  </a:cubicBezTo>
                  <a:cubicBezTo>
                    <a:pt x="199" y="352"/>
                    <a:pt x="208" y="352"/>
                    <a:pt x="218" y="351"/>
                  </a:cubicBezTo>
                  <a:cubicBezTo>
                    <a:pt x="306" y="344"/>
                    <a:pt x="375" y="291"/>
                    <a:pt x="449" y="260"/>
                  </a:cubicBezTo>
                  <a:cubicBezTo>
                    <a:pt x="509" y="233"/>
                    <a:pt x="568" y="217"/>
                    <a:pt x="620" y="191"/>
                  </a:cubicBezTo>
                  <a:lnTo>
                    <a:pt x="620" y="191"/>
                  </a:lnTo>
                  <a:cubicBezTo>
                    <a:pt x="700" y="158"/>
                    <a:pt x="781" y="116"/>
                    <a:pt x="740" y="56"/>
                  </a:cubicBezTo>
                  <a:cubicBezTo>
                    <a:pt x="711" y="15"/>
                    <a:pt x="632" y="1"/>
                    <a:pt x="556" y="1"/>
                  </a:cubicBezTo>
                  <a:close/>
                </a:path>
              </a:pathLst>
            </a:custGeom>
            <a:solidFill>
              <a:srgbClr val="A13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5" name="Google Shape;1214;p39"/>
            <p:cNvSpPr/>
            <p:nvPr/>
          </p:nvSpPr>
          <p:spPr>
            <a:xfrm>
              <a:off x="4503259" y="3042303"/>
              <a:ext cx="59557" cy="26208"/>
            </a:xfrm>
            <a:custGeom>
              <a:avLst/>
              <a:gdLst/>
              <a:ahLst/>
              <a:cxnLst/>
              <a:rect l="l" t="t" r="r" b="b"/>
              <a:pathLst>
                <a:path w="784" h="345" extrusionOk="0">
                  <a:moveTo>
                    <a:pt x="240" y="1"/>
                  </a:moveTo>
                  <a:cubicBezTo>
                    <a:pt x="158" y="1"/>
                    <a:pt x="70" y="17"/>
                    <a:pt x="40" y="60"/>
                  </a:cubicBezTo>
                  <a:cubicBezTo>
                    <a:pt x="1" y="118"/>
                    <a:pt x="75" y="159"/>
                    <a:pt x="152" y="188"/>
                  </a:cubicBezTo>
                  <a:lnTo>
                    <a:pt x="152" y="188"/>
                  </a:lnTo>
                  <a:cubicBezTo>
                    <a:pt x="213" y="218"/>
                    <a:pt x="279" y="234"/>
                    <a:pt x="348" y="261"/>
                  </a:cubicBezTo>
                  <a:cubicBezTo>
                    <a:pt x="439" y="294"/>
                    <a:pt x="502" y="337"/>
                    <a:pt x="609" y="344"/>
                  </a:cubicBezTo>
                  <a:cubicBezTo>
                    <a:pt x="652" y="344"/>
                    <a:pt x="696" y="324"/>
                    <a:pt x="709" y="301"/>
                  </a:cubicBezTo>
                  <a:cubicBezTo>
                    <a:pt x="783" y="170"/>
                    <a:pt x="499" y="36"/>
                    <a:pt x="318" y="6"/>
                  </a:cubicBezTo>
                  <a:cubicBezTo>
                    <a:pt x="294" y="3"/>
                    <a:pt x="267" y="1"/>
                    <a:pt x="240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6" name="Google Shape;1215;p39"/>
            <p:cNvSpPr/>
            <p:nvPr/>
          </p:nvSpPr>
          <p:spPr>
            <a:xfrm>
              <a:off x="4506298" y="3090769"/>
              <a:ext cx="70723" cy="61911"/>
            </a:xfrm>
            <a:custGeom>
              <a:avLst/>
              <a:gdLst/>
              <a:ahLst/>
              <a:cxnLst/>
              <a:rect l="l" t="t" r="r" b="b"/>
              <a:pathLst>
                <a:path w="931" h="815" extrusionOk="0">
                  <a:moveTo>
                    <a:pt x="20" y="0"/>
                  </a:moveTo>
                  <a:cubicBezTo>
                    <a:pt x="20" y="0"/>
                    <a:pt x="1" y="814"/>
                    <a:pt x="386" y="814"/>
                  </a:cubicBezTo>
                  <a:cubicBezTo>
                    <a:pt x="391" y="814"/>
                    <a:pt x="396" y="814"/>
                    <a:pt x="402" y="814"/>
                  </a:cubicBezTo>
                  <a:cubicBezTo>
                    <a:pt x="803" y="794"/>
                    <a:pt x="930" y="131"/>
                    <a:pt x="930" y="131"/>
                  </a:cubicBezTo>
                  <a:lnTo>
                    <a:pt x="930" y="131"/>
                  </a:lnTo>
                  <a:cubicBezTo>
                    <a:pt x="817" y="375"/>
                    <a:pt x="632" y="639"/>
                    <a:pt x="379" y="650"/>
                  </a:cubicBezTo>
                  <a:cubicBezTo>
                    <a:pt x="377" y="650"/>
                    <a:pt x="375" y="650"/>
                    <a:pt x="373" y="650"/>
                  </a:cubicBezTo>
                  <a:cubicBezTo>
                    <a:pt x="123" y="65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7" name="Google Shape;1216;p39"/>
            <p:cNvSpPr/>
            <p:nvPr/>
          </p:nvSpPr>
          <p:spPr>
            <a:xfrm>
              <a:off x="4355963" y="3090009"/>
              <a:ext cx="70875" cy="60316"/>
            </a:xfrm>
            <a:custGeom>
              <a:avLst/>
              <a:gdLst/>
              <a:ahLst/>
              <a:cxnLst/>
              <a:rect l="l" t="t" r="r" b="b"/>
              <a:pathLst>
                <a:path w="933" h="794" extrusionOk="0">
                  <a:moveTo>
                    <a:pt x="112" y="0"/>
                  </a:moveTo>
                  <a:cubicBezTo>
                    <a:pt x="112" y="1"/>
                    <a:pt x="1" y="794"/>
                    <a:pt x="385" y="794"/>
                  </a:cubicBezTo>
                  <a:cubicBezTo>
                    <a:pt x="390" y="794"/>
                    <a:pt x="395" y="793"/>
                    <a:pt x="400" y="793"/>
                  </a:cubicBezTo>
                  <a:cubicBezTo>
                    <a:pt x="804" y="770"/>
                    <a:pt x="932" y="111"/>
                    <a:pt x="932" y="111"/>
                  </a:cubicBezTo>
                  <a:lnTo>
                    <a:pt x="932" y="111"/>
                  </a:lnTo>
                  <a:cubicBezTo>
                    <a:pt x="815" y="351"/>
                    <a:pt x="677" y="626"/>
                    <a:pt x="423" y="637"/>
                  </a:cubicBezTo>
                  <a:cubicBezTo>
                    <a:pt x="420" y="637"/>
                    <a:pt x="418" y="637"/>
                    <a:pt x="416" y="637"/>
                  </a:cubicBezTo>
                  <a:cubicBezTo>
                    <a:pt x="171" y="637"/>
                    <a:pt x="112" y="1"/>
                    <a:pt x="112" y="0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8" name="Google Shape;1217;p39"/>
            <p:cNvSpPr/>
            <p:nvPr/>
          </p:nvSpPr>
          <p:spPr>
            <a:xfrm>
              <a:off x="4225151" y="2840085"/>
              <a:ext cx="417200" cy="294136"/>
            </a:xfrm>
            <a:custGeom>
              <a:avLst/>
              <a:gdLst/>
              <a:ahLst/>
              <a:cxnLst/>
              <a:rect l="l" t="t" r="r" b="b"/>
              <a:pathLst>
                <a:path w="5492" h="3872" extrusionOk="0">
                  <a:moveTo>
                    <a:pt x="3814" y="1"/>
                  </a:moveTo>
                  <a:cubicBezTo>
                    <a:pt x="3774" y="1"/>
                    <a:pt x="3734" y="2"/>
                    <a:pt x="3695" y="4"/>
                  </a:cubicBezTo>
                  <a:cubicBezTo>
                    <a:pt x="3240" y="27"/>
                    <a:pt x="2804" y="178"/>
                    <a:pt x="2386" y="353"/>
                  </a:cubicBezTo>
                  <a:cubicBezTo>
                    <a:pt x="1797" y="597"/>
                    <a:pt x="1218" y="888"/>
                    <a:pt x="767" y="1333"/>
                  </a:cubicBezTo>
                  <a:cubicBezTo>
                    <a:pt x="315" y="1778"/>
                    <a:pt x="1" y="2397"/>
                    <a:pt x="41" y="3029"/>
                  </a:cubicBezTo>
                  <a:cubicBezTo>
                    <a:pt x="57" y="3277"/>
                    <a:pt x="134" y="3531"/>
                    <a:pt x="311" y="3702"/>
                  </a:cubicBezTo>
                  <a:cubicBezTo>
                    <a:pt x="424" y="3808"/>
                    <a:pt x="580" y="3871"/>
                    <a:pt x="731" y="3871"/>
                  </a:cubicBezTo>
                  <a:cubicBezTo>
                    <a:pt x="823" y="3871"/>
                    <a:pt x="913" y="3848"/>
                    <a:pt x="991" y="3796"/>
                  </a:cubicBezTo>
                  <a:cubicBezTo>
                    <a:pt x="1275" y="3605"/>
                    <a:pt x="1298" y="3123"/>
                    <a:pt x="1623" y="3016"/>
                  </a:cubicBezTo>
                  <a:cubicBezTo>
                    <a:pt x="1664" y="3002"/>
                    <a:pt x="1704" y="2997"/>
                    <a:pt x="1744" y="2997"/>
                  </a:cubicBezTo>
                  <a:cubicBezTo>
                    <a:pt x="2016" y="2997"/>
                    <a:pt x="2279" y="3261"/>
                    <a:pt x="2565" y="3261"/>
                  </a:cubicBezTo>
                  <a:cubicBezTo>
                    <a:pt x="2576" y="3261"/>
                    <a:pt x="2586" y="3261"/>
                    <a:pt x="2597" y="3260"/>
                  </a:cubicBezTo>
                  <a:cubicBezTo>
                    <a:pt x="3146" y="3220"/>
                    <a:pt x="3206" y="2300"/>
                    <a:pt x="3735" y="2156"/>
                  </a:cubicBezTo>
                  <a:cubicBezTo>
                    <a:pt x="3782" y="2143"/>
                    <a:pt x="3829" y="2137"/>
                    <a:pt x="3876" y="2137"/>
                  </a:cubicBezTo>
                  <a:cubicBezTo>
                    <a:pt x="4184" y="2137"/>
                    <a:pt x="4486" y="2377"/>
                    <a:pt x="4806" y="2381"/>
                  </a:cubicBezTo>
                  <a:cubicBezTo>
                    <a:pt x="4807" y="2381"/>
                    <a:pt x="4809" y="2381"/>
                    <a:pt x="4810" y="2381"/>
                  </a:cubicBezTo>
                  <a:cubicBezTo>
                    <a:pt x="4823" y="2381"/>
                    <a:pt x="4835" y="2380"/>
                    <a:pt x="4847" y="2379"/>
                  </a:cubicBezTo>
                  <a:lnTo>
                    <a:pt x="4847" y="2379"/>
                  </a:lnTo>
                  <a:cubicBezTo>
                    <a:pt x="4891" y="2464"/>
                    <a:pt x="4980" y="2502"/>
                    <a:pt x="5075" y="2502"/>
                  </a:cubicBezTo>
                  <a:cubicBezTo>
                    <a:pt x="5178" y="2502"/>
                    <a:pt x="5290" y="2457"/>
                    <a:pt x="5357" y="2377"/>
                  </a:cubicBezTo>
                  <a:cubicBezTo>
                    <a:pt x="5485" y="2220"/>
                    <a:pt x="5491" y="1999"/>
                    <a:pt x="5482" y="1798"/>
                  </a:cubicBezTo>
                  <a:cubicBezTo>
                    <a:pt x="5451" y="1292"/>
                    <a:pt x="5317" y="761"/>
                    <a:pt x="4953" y="413"/>
                  </a:cubicBezTo>
                  <a:cubicBezTo>
                    <a:pt x="4653" y="129"/>
                    <a:pt x="4229" y="1"/>
                    <a:pt x="3814" y="1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9" name="Google Shape;1218;p39"/>
            <p:cNvSpPr/>
            <p:nvPr/>
          </p:nvSpPr>
          <p:spPr>
            <a:xfrm>
              <a:off x="4238597" y="3415899"/>
              <a:ext cx="584095" cy="677456"/>
            </a:xfrm>
            <a:custGeom>
              <a:avLst/>
              <a:gdLst/>
              <a:ahLst/>
              <a:cxnLst/>
              <a:rect l="l" t="t" r="r" b="b"/>
              <a:pathLst>
                <a:path w="7689" h="8918" extrusionOk="0">
                  <a:moveTo>
                    <a:pt x="7670" y="4869"/>
                  </a:moveTo>
                  <a:lnTo>
                    <a:pt x="7665" y="4898"/>
                  </a:lnTo>
                  <a:lnTo>
                    <a:pt x="7665" y="4898"/>
                  </a:lnTo>
                  <a:cubicBezTo>
                    <a:pt x="7674" y="4912"/>
                    <a:pt x="7681" y="4919"/>
                    <a:pt x="7684" y="4919"/>
                  </a:cubicBezTo>
                  <a:cubicBezTo>
                    <a:pt x="7688" y="4919"/>
                    <a:pt x="7685" y="4902"/>
                    <a:pt x="7670" y="4869"/>
                  </a:cubicBezTo>
                  <a:close/>
                  <a:moveTo>
                    <a:pt x="7018" y="1"/>
                  </a:moveTo>
                  <a:lnTo>
                    <a:pt x="6640" y="3065"/>
                  </a:lnTo>
                  <a:cubicBezTo>
                    <a:pt x="6640" y="3065"/>
                    <a:pt x="5375" y="3481"/>
                    <a:pt x="3762" y="3481"/>
                  </a:cubicBezTo>
                  <a:cubicBezTo>
                    <a:pt x="2149" y="3481"/>
                    <a:pt x="877" y="3073"/>
                    <a:pt x="884" y="3065"/>
                  </a:cubicBezTo>
                  <a:cubicBezTo>
                    <a:pt x="884" y="3065"/>
                    <a:pt x="884" y="1570"/>
                    <a:pt x="663" y="7"/>
                  </a:cubicBezTo>
                  <a:lnTo>
                    <a:pt x="369" y="77"/>
                  </a:lnTo>
                  <a:lnTo>
                    <a:pt x="442" y="2787"/>
                  </a:lnTo>
                  <a:cubicBezTo>
                    <a:pt x="442" y="2787"/>
                    <a:pt x="369" y="4106"/>
                    <a:pt x="0" y="5010"/>
                  </a:cubicBezTo>
                  <a:lnTo>
                    <a:pt x="737" y="8690"/>
                  </a:lnTo>
                  <a:cubicBezTo>
                    <a:pt x="737" y="8690"/>
                    <a:pt x="2035" y="8918"/>
                    <a:pt x="3783" y="8918"/>
                  </a:cubicBezTo>
                  <a:cubicBezTo>
                    <a:pt x="4766" y="8918"/>
                    <a:pt x="5891" y="8846"/>
                    <a:pt x="7007" y="8620"/>
                  </a:cubicBezTo>
                  <a:lnTo>
                    <a:pt x="7665" y="4898"/>
                  </a:lnTo>
                  <a:lnTo>
                    <a:pt x="7665" y="4898"/>
                  </a:lnTo>
                  <a:cubicBezTo>
                    <a:pt x="7569" y="4756"/>
                    <a:pt x="7176" y="3908"/>
                    <a:pt x="7155" y="2440"/>
                  </a:cubicBezTo>
                  <a:cubicBezTo>
                    <a:pt x="7128" y="670"/>
                    <a:pt x="7376" y="77"/>
                    <a:pt x="7376" y="77"/>
                  </a:cubicBezTo>
                  <a:lnTo>
                    <a:pt x="7018" y="1"/>
                  </a:lnTo>
                  <a:close/>
                </a:path>
              </a:pathLst>
            </a:custGeom>
            <a:solidFill>
              <a:srgbClr val="FDC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0" name="Google Shape;1219;p39"/>
            <p:cNvSpPr/>
            <p:nvPr/>
          </p:nvSpPr>
          <p:spPr>
            <a:xfrm>
              <a:off x="4148123" y="3405264"/>
              <a:ext cx="801583" cy="913327"/>
            </a:xfrm>
            <a:custGeom>
              <a:avLst/>
              <a:gdLst/>
              <a:ahLst/>
              <a:cxnLst/>
              <a:rect l="l" t="t" r="r" b="b"/>
              <a:pathLst>
                <a:path w="10552" h="12023" extrusionOk="0">
                  <a:moveTo>
                    <a:pt x="3186" y="0"/>
                  </a:moveTo>
                  <a:cubicBezTo>
                    <a:pt x="1801" y="157"/>
                    <a:pt x="1566" y="110"/>
                    <a:pt x="489" y="947"/>
                  </a:cubicBezTo>
                  <a:cubicBezTo>
                    <a:pt x="0" y="1255"/>
                    <a:pt x="1101" y="3764"/>
                    <a:pt x="1191" y="3968"/>
                  </a:cubicBezTo>
                  <a:lnTo>
                    <a:pt x="2149" y="9523"/>
                  </a:lnTo>
                  <a:lnTo>
                    <a:pt x="2075" y="11397"/>
                  </a:lnTo>
                  <a:cubicBezTo>
                    <a:pt x="2075" y="11397"/>
                    <a:pt x="2627" y="11953"/>
                    <a:pt x="4732" y="11953"/>
                  </a:cubicBezTo>
                  <a:cubicBezTo>
                    <a:pt x="6837" y="11953"/>
                    <a:pt x="7977" y="12023"/>
                    <a:pt x="7977" y="12023"/>
                  </a:cubicBezTo>
                  <a:lnTo>
                    <a:pt x="7864" y="9687"/>
                  </a:lnTo>
                  <a:lnTo>
                    <a:pt x="9230" y="3135"/>
                  </a:lnTo>
                  <a:cubicBezTo>
                    <a:pt x="9319" y="2931"/>
                    <a:pt x="10551" y="1432"/>
                    <a:pt x="10059" y="1124"/>
                  </a:cubicBezTo>
                  <a:cubicBezTo>
                    <a:pt x="8825" y="127"/>
                    <a:pt x="8085" y="157"/>
                    <a:pt x="6697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1" name="Google Shape;1220;p39"/>
            <p:cNvSpPr/>
            <p:nvPr/>
          </p:nvSpPr>
          <p:spPr>
            <a:xfrm>
              <a:off x="4238597" y="3415899"/>
              <a:ext cx="584095" cy="677456"/>
            </a:xfrm>
            <a:custGeom>
              <a:avLst/>
              <a:gdLst/>
              <a:ahLst/>
              <a:cxnLst/>
              <a:rect l="l" t="t" r="r" b="b"/>
              <a:pathLst>
                <a:path w="7689" h="8918" extrusionOk="0">
                  <a:moveTo>
                    <a:pt x="7670" y="4869"/>
                  </a:moveTo>
                  <a:lnTo>
                    <a:pt x="7665" y="4898"/>
                  </a:lnTo>
                  <a:lnTo>
                    <a:pt x="7665" y="4898"/>
                  </a:lnTo>
                  <a:cubicBezTo>
                    <a:pt x="7674" y="4912"/>
                    <a:pt x="7681" y="4919"/>
                    <a:pt x="7684" y="4919"/>
                  </a:cubicBezTo>
                  <a:cubicBezTo>
                    <a:pt x="7688" y="4919"/>
                    <a:pt x="7685" y="4902"/>
                    <a:pt x="7670" y="4869"/>
                  </a:cubicBezTo>
                  <a:close/>
                  <a:moveTo>
                    <a:pt x="7018" y="1"/>
                  </a:moveTo>
                  <a:lnTo>
                    <a:pt x="6640" y="3065"/>
                  </a:lnTo>
                  <a:cubicBezTo>
                    <a:pt x="6640" y="3065"/>
                    <a:pt x="5375" y="3481"/>
                    <a:pt x="3762" y="3481"/>
                  </a:cubicBezTo>
                  <a:cubicBezTo>
                    <a:pt x="2149" y="3481"/>
                    <a:pt x="877" y="3073"/>
                    <a:pt x="884" y="3065"/>
                  </a:cubicBezTo>
                  <a:cubicBezTo>
                    <a:pt x="884" y="3065"/>
                    <a:pt x="884" y="1570"/>
                    <a:pt x="663" y="7"/>
                  </a:cubicBezTo>
                  <a:lnTo>
                    <a:pt x="369" y="77"/>
                  </a:lnTo>
                  <a:lnTo>
                    <a:pt x="442" y="2787"/>
                  </a:lnTo>
                  <a:cubicBezTo>
                    <a:pt x="442" y="2787"/>
                    <a:pt x="369" y="4106"/>
                    <a:pt x="0" y="5010"/>
                  </a:cubicBezTo>
                  <a:lnTo>
                    <a:pt x="737" y="8690"/>
                  </a:lnTo>
                  <a:cubicBezTo>
                    <a:pt x="737" y="8690"/>
                    <a:pt x="2035" y="8918"/>
                    <a:pt x="3783" y="8918"/>
                  </a:cubicBezTo>
                  <a:cubicBezTo>
                    <a:pt x="4766" y="8918"/>
                    <a:pt x="5891" y="8846"/>
                    <a:pt x="7007" y="8620"/>
                  </a:cubicBezTo>
                  <a:lnTo>
                    <a:pt x="7665" y="4898"/>
                  </a:lnTo>
                  <a:lnTo>
                    <a:pt x="7665" y="4898"/>
                  </a:lnTo>
                  <a:cubicBezTo>
                    <a:pt x="7569" y="4756"/>
                    <a:pt x="7176" y="3908"/>
                    <a:pt x="7155" y="2440"/>
                  </a:cubicBezTo>
                  <a:cubicBezTo>
                    <a:pt x="7128" y="670"/>
                    <a:pt x="7376" y="77"/>
                    <a:pt x="7376" y="77"/>
                  </a:cubicBezTo>
                  <a:lnTo>
                    <a:pt x="7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2" name="Google Shape;1221;p39"/>
            <p:cNvSpPr/>
            <p:nvPr/>
          </p:nvSpPr>
          <p:spPr>
            <a:xfrm>
              <a:off x="3948031" y="4119791"/>
              <a:ext cx="1036466" cy="605061"/>
            </a:xfrm>
            <a:custGeom>
              <a:avLst/>
              <a:gdLst/>
              <a:ahLst/>
              <a:cxnLst/>
              <a:rect l="l" t="t" r="r" b="b"/>
              <a:pathLst>
                <a:path w="13644" h="7965" extrusionOk="0">
                  <a:moveTo>
                    <a:pt x="10625" y="0"/>
                  </a:moveTo>
                  <a:cubicBezTo>
                    <a:pt x="9593" y="248"/>
                    <a:pt x="8579" y="330"/>
                    <a:pt x="7688" y="330"/>
                  </a:cubicBezTo>
                  <a:cubicBezTo>
                    <a:pt x="5941" y="330"/>
                    <a:pt x="4669" y="14"/>
                    <a:pt x="4669" y="14"/>
                  </a:cubicBezTo>
                  <a:lnTo>
                    <a:pt x="4662" y="1007"/>
                  </a:lnTo>
                  <a:cubicBezTo>
                    <a:pt x="1" y="6190"/>
                    <a:pt x="4204" y="7964"/>
                    <a:pt x="7871" y="7964"/>
                  </a:cubicBezTo>
                  <a:cubicBezTo>
                    <a:pt x="11542" y="7964"/>
                    <a:pt x="13643" y="6981"/>
                    <a:pt x="13643" y="4966"/>
                  </a:cubicBezTo>
                  <a:cubicBezTo>
                    <a:pt x="13643" y="2951"/>
                    <a:pt x="10625" y="783"/>
                    <a:pt x="10625" y="783"/>
                  </a:cubicBezTo>
                  <a:lnTo>
                    <a:pt x="10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3" name="Google Shape;1222;p39"/>
            <p:cNvSpPr/>
            <p:nvPr/>
          </p:nvSpPr>
          <p:spPr>
            <a:xfrm>
              <a:off x="4504778" y="4200846"/>
              <a:ext cx="959134" cy="563888"/>
            </a:xfrm>
            <a:custGeom>
              <a:avLst/>
              <a:gdLst/>
              <a:ahLst/>
              <a:cxnLst/>
              <a:rect l="l" t="t" r="r" b="b"/>
              <a:pathLst>
                <a:path w="12626" h="7423" extrusionOk="0">
                  <a:moveTo>
                    <a:pt x="3373" y="0"/>
                  </a:moveTo>
                  <a:lnTo>
                    <a:pt x="2560" y="723"/>
                  </a:lnTo>
                  <a:cubicBezTo>
                    <a:pt x="1620" y="1844"/>
                    <a:pt x="660" y="3002"/>
                    <a:pt x="238" y="4388"/>
                  </a:cubicBezTo>
                  <a:cubicBezTo>
                    <a:pt x="77" y="4916"/>
                    <a:pt x="0" y="5502"/>
                    <a:pt x="204" y="6020"/>
                  </a:cubicBezTo>
                  <a:cubicBezTo>
                    <a:pt x="452" y="6660"/>
                    <a:pt x="1098" y="7101"/>
                    <a:pt x="1781" y="7285"/>
                  </a:cubicBezTo>
                  <a:cubicBezTo>
                    <a:pt x="2161" y="7388"/>
                    <a:pt x="2553" y="7423"/>
                    <a:pt x="2948" y="7423"/>
                  </a:cubicBezTo>
                  <a:cubicBezTo>
                    <a:pt x="3263" y="7423"/>
                    <a:pt x="3579" y="7401"/>
                    <a:pt x="3892" y="7372"/>
                  </a:cubicBezTo>
                  <a:cubicBezTo>
                    <a:pt x="6479" y="7148"/>
                    <a:pt x="9032" y="6576"/>
                    <a:pt x="11458" y="5676"/>
                  </a:cubicBezTo>
                  <a:cubicBezTo>
                    <a:pt x="11755" y="5565"/>
                    <a:pt x="12064" y="5445"/>
                    <a:pt x="12268" y="5208"/>
                  </a:cubicBezTo>
                  <a:cubicBezTo>
                    <a:pt x="12626" y="4792"/>
                    <a:pt x="12542" y="4144"/>
                    <a:pt x="12221" y="3702"/>
                  </a:cubicBezTo>
                  <a:cubicBezTo>
                    <a:pt x="11900" y="3260"/>
                    <a:pt x="12110" y="2845"/>
                    <a:pt x="11615" y="2594"/>
                  </a:cubicBezTo>
                  <a:cubicBezTo>
                    <a:pt x="9239" y="1376"/>
                    <a:pt x="5990" y="593"/>
                    <a:pt x="3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Google Shape;1223;p39"/>
            <p:cNvSpPr/>
            <p:nvPr/>
          </p:nvSpPr>
          <p:spPr>
            <a:xfrm>
              <a:off x="4265337" y="4388859"/>
              <a:ext cx="1212781" cy="386738"/>
            </a:xfrm>
            <a:custGeom>
              <a:avLst/>
              <a:gdLst/>
              <a:ahLst/>
              <a:cxnLst/>
              <a:rect l="l" t="t" r="r" b="b"/>
              <a:pathLst>
                <a:path w="15965" h="5091" extrusionOk="0">
                  <a:moveTo>
                    <a:pt x="13697" y="1"/>
                  </a:moveTo>
                  <a:cubicBezTo>
                    <a:pt x="12710" y="1"/>
                    <a:pt x="11388" y="292"/>
                    <a:pt x="10113" y="574"/>
                  </a:cubicBezTo>
                  <a:lnTo>
                    <a:pt x="10039" y="608"/>
                  </a:lnTo>
                  <a:cubicBezTo>
                    <a:pt x="6281" y="1641"/>
                    <a:pt x="117" y="3385"/>
                    <a:pt x="57" y="3536"/>
                  </a:cubicBezTo>
                  <a:cubicBezTo>
                    <a:pt x="0" y="3676"/>
                    <a:pt x="284" y="5005"/>
                    <a:pt x="391" y="5082"/>
                  </a:cubicBezTo>
                  <a:cubicBezTo>
                    <a:pt x="399" y="5088"/>
                    <a:pt x="456" y="5090"/>
                    <a:pt x="557" y="5090"/>
                  </a:cubicBezTo>
                  <a:cubicBezTo>
                    <a:pt x="1789" y="5090"/>
                    <a:pt x="9527" y="4662"/>
                    <a:pt x="13258" y="3877"/>
                  </a:cubicBezTo>
                  <a:cubicBezTo>
                    <a:pt x="14128" y="3692"/>
                    <a:pt x="15108" y="3425"/>
                    <a:pt x="15510" y="2676"/>
                  </a:cubicBezTo>
                  <a:cubicBezTo>
                    <a:pt x="15965" y="1825"/>
                    <a:pt x="15687" y="728"/>
                    <a:pt x="14827" y="226"/>
                  </a:cubicBezTo>
                  <a:cubicBezTo>
                    <a:pt x="14552" y="65"/>
                    <a:pt x="14161" y="1"/>
                    <a:pt x="13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5" name="Google Shape;1224;p39"/>
            <p:cNvSpPr/>
            <p:nvPr/>
          </p:nvSpPr>
          <p:spPr>
            <a:xfrm>
              <a:off x="4785621" y="4657395"/>
              <a:ext cx="455106" cy="204954"/>
            </a:xfrm>
            <a:custGeom>
              <a:avLst/>
              <a:gdLst/>
              <a:ahLst/>
              <a:cxnLst/>
              <a:rect l="l" t="t" r="r" b="b"/>
              <a:pathLst>
                <a:path w="5991" h="2698" extrusionOk="0">
                  <a:moveTo>
                    <a:pt x="1001" y="1"/>
                  </a:moveTo>
                  <a:lnTo>
                    <a:pt x="1" y="1442"/>
                  </a:lnTo>
                  <a:lnTo>
                    <a:pt x="2029" y="1720"/>
                  </a:lnTo>
                  <a:lnTo>
                    <a:pt x="3889" y="2483"/>
                  </a:lnTo>
                  <a:cubicBezTo>
                    <a:pt x="4374" y="2650"/>
                    <a:pt x="4837" y="2697"/>
                    <a:pt x="5205" y="2697"/>
                  </a:cubicBezTo>
                  <a:cubicBezTo>
                    <a:pt x="5676" y="2697"/>
                    <a:pt x="5990" y="2620"/>
                    <a:pt x="5990" y="2620"/>
                  </a:cubicBezTo>
                  <a:lnTo>
                    <a:pt x="2875" y="369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6" name="Google Shape;1225;p39"/>
            <p:cNvSpPr/>
            <p:nvPr/>
          </p:nvSpPr>
          <p:spPr>
            <a:xfrm>
              <a:off x="3652907" y="4388859"/>
              <a:ext cx="1212933" cy="386738"/>
            </a:xfrm>
            <a:custGeom>
              <a:avLst/>
              <a:gdLst/>
              <a:ahLst/>
              <a:cxnLst/>
              <a:rect l="l" t="t" r="r" b="b"/>
              <a:pathLst>
                <a:path w="15967" h="5091" extrusionOk="0">
                  <a:moveTo>
                    <a:pt x="2269" y="1"/>
                  </a:moveTo>
                  <a:cubicBezTo>
                    <a:pt x="1804" y="1"/>
                    <a:pt x="1414" y="65"/>
                    <a:pt x="1139" y="226"/>
                  </a:cubicBezTo>
                  <a:cubicBezTo>
                    <a:pt x="278" y="728"/>
                    <a:pt x="1" y="1825"/>
                    <a:pt x="456" y="2676"/>
                  </a:cubicBezTo>
                  <a:cubicBezTo>
                    <a:pt x="861" y="3425"/>
                    <a:pt x="1838" y="3692"/>
                    <a:pt x="2711" y="3877"/>
                  </a:cubicBezTo>
                  <a:cubicBezTo>
                    <a:pt x="6438" y="4662"/>
                    <a:pt x="14177" y="5090"/>
                    <a:pt x="15411" y="5090"/>
                  </a:cubicBezTo>
                  <a:cubicBezTo>
                    <a:pt x="15512" y="5090"/>
                    <a:pt x="15569" y="5088"/>
                    <a:pt x="15577" y="5082"/>
                  </a:cubicBezTo>
                  <a:cubicBezTo>
                    <a:pt x="15681" y="5005"/>
                    <a:pt x="15966" y="3676"/>
                    <a:pt x="15912" y="3536"/>
                  </a:cubicBezTo>
                  <a:cubicBezTo>
                    <a:pt x="15849" y="3385"/>
                    <a:pt x="9685" y="1641"/>
                    <a:pt x="5927" y="608"/>
                  </a:cubicBezTo>
                  <a:lnTo>
                    <a:pt x="5854" y="574"/>
                  </a:lnTo>
                  <a:cubicBezTo>
                    <a:pt x="4577" y="292"/>
                    <a:pt x="3255" y="1"/>
                    <a:pt x="2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7" name="Google Shape;1226;p39"/>
            <p:cNvSpPr/>
            <p:nvPr/>
          </p:nvSpPr>
          <p:spPr>
            <a:xfrm>
              <a:off x="5101332" y="4203428"/>
              <a:ext cx="357795" cy="242024"/>
            </a:xfrm>
            <a:custGeom>
              <a:avLst/>
              <a:gdLst/>
              <a:ahLst/>
              <a:cxnLst/>
              <a:rect l="l" t="t" r="r" b="b"/>
              <a:pathLst>
                <a:path w="4710" h="3186" extrusionOk="0">
                  <a:moveTo>
                    <a:pt x="1885" y="0"/>
                  </a:moveTo>
                  <a:lnTo>
                    <a:pt x="1" y="890"/>
                  </a:lnTo>
                  <a:cubicBezTo>
                    <a:pt x="1256" y="1864"/>
                    <a:pt x="2453" y="2550"/>
                    <a:pt x="2453" y="2550"/>
                  </a:cubicBezTo>
                  <a:lnTo>
                    <a:pt x="2461" y="2540"/>
                  </a:lnTo>
                  <a:cubicBezTo>
                    <a:pt x="2694" y="2764"/>
                    <a:pt x="2949" y="2955"/>
                    <a:pt x="3173" y="3089"/>
                  </a:cubicBezTo>
                  <a:cubicBezTo>
                    <a:pt x="3207" y="3109"/>
                    <a:pt x="3300" y="3132"/>
                    <a:pt x="3340" y="3135"/>
                  </a:cubicBezTo>
                  <a:cubicBezTo>
                    <a:pt x="3384" y="3135"/>
                    <a:pt x="3431" y="3119"/>
                    <a:pt x="3444" y="3082"/>
                  </a:cubicBezTo>
                  <a:cubicBezTo>
                    <a:pt x="3457" y="3045"/>
                    <a:pt x="3434" y="3012"/>
                    <a:pt x="3414" y="2978"/>
                  </a:cubicBezTo>
                  <a:cubicBezTo>
                    <a:pt x="3334" y="2825"/>
                    <a:pt x="3253" y="2768"/>
                    <a:pt x="2986" y="2429"/>
                  </a:cubicBezTo>
                  <a:lnTo>
                    <a:pt x="2986" y="2429"/>
                  </a:lnTo>
                  <a:cubicBezTo>
                    <a:pt x="3330" y="2805"/>
                    <a:pt x="3578" y="2995"/>
                    <a:pt x="3786" y="3122"/>
                  </a:cubicBezTo>
                  <a:cubicBezTo>
                    <a:pt x="3860" y="3165"/>
                    <a:pt x="3918" y="3186"/>
                    <a:pt x="3964" y="3186"/>
                  </a:cubicBezTo>
                  <a:cubicBezTo>
                    <a:pt x="3982" y="3186"/>
                    <a:pt x="3999" y="3182"/>
                    <a:pt x="4013" y="3176"/>
                  </a:cubicBezTo>
                  <a:cubicBezTo>
                    <a:pt x="4067" y="3152"/>
                    <a:pt x="4067" y="3092"/>
                    <a:pt x="4050" y="3038"/>
                  </a:cubicBezTo>
                  <a:cubicBezTo>
                    <a:pt x="4003" y="2885"/>
                    <a:pt x="3886" y="2771"/>
                    <a:pt x="3775" y="2647"/>
                  </a:cubicBezTo>
                  <a:cubicBezTo>
                    <a:pt x="3568" y="2409"/>
                    <a:pt x="3638" y="2486"/>
                    <a:pt x="3431" y="2249"/>
                  </a:cubicBezTo>
                  <a:lnTo>
                    <a:pt x="3431" y="2249"/>
                  </a:lnTo>
                  <a:cubicBezTo>
                    <a:pt x="3661" y="2454"/>
                    <a:pt x="4181" y="2910"/>
                    <a:pt x="4350" y="2910"/>
                  </a:cubicBezTo>
                  <a:cubicBezTo>
                    <a:pt x="4361" y="2910"/>
                    <a:pt x="4370" y="2909"/>
                    <a:pt x="4378" y="2905"/>
                  </a:cubicBezTo>
                  <a:cubicBezTo>
                    <a:pt x="4505" y="2845"/>
                    <a:pt x="4331" y="2587"/>
                    <a:pt x="4260" y="2513"/>
                  </a:cubicBezTo>
                  <a:cubicBezTo>
                    <a:pt x="4010" y="2252"/>
                    <a:pt x="3999" y="2198"/>
                    <a:pt x="3749" y="1937"/>
                  </a:cubicBezTo>
                  <a:lnTo>
                    <a:pt x="3749" y="1937"/>
                  </a:lnTo>
                  <a:cubicBezTo>
                    <a:pt x="4059" y="2225"/>
                    <a:pt x="4424" y="2548"/>
                    <a:pt x="4570" y="2548"/>
                  </a:cubicBezTo>
                  <a:cubicBezTo>
                    <a:pt x="4589" y="2548"/>
                    <a:pt x="4604" y="2542"/>
                    <a:pt x="4615" y="2530"/>
                  </a:cubicBezTo>
                  <a:cubicBezTo>
                    <a:pt x="4709" y="2429"/>
                    <a:pt x="4100" y="1724"/>
                    <a:pt x="3769" y="1463"/>
                  </a:cubicBezTo>
                  <a:cubicBezTo>
                    <a:pt x="4053" y="1402"/>
                    <a:pt x="4364" y="1308"/>
                    <a:pt x="4254" y="1198"/>
                  </a:cubicBezTo>
                  <a:cubicBezTo>
                    <a:pt x="4127" y="1071"/>
                    <a:pt x="3380" y="1024"/>
                    <a:pt x="3019" y="994"/>
                  </a:cubicBezTo>
                  <a:cubicBezTo>
                    <a:pt x="2702" y="749"/>
                    <a:pt x="2306" y="422"/>
                    <a:pt x="1885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8" name="Google Shape;1227;p39"/>
            <p:cNvSpPr/>
            <p:nvPr/>
          </p:nvSpPr>
          <p:spPr>
            <a:xfrm>
              <a:off x="3678458" y="4202794"/>
              <a:ext cx="312672" cy="243012"/>
            </a:xfrm>
            <a:custGeom>
              <a:avLst/>
              <a:gdLst/>
              <a:ahLst/>
              <a:cxnLst/>
              <a:rect l="l" t="t" r="r" b="b"/>
              <a:pathLst>
                <a:path w="4116" h="3199" extrusionOk="0">
                  <a:moveTo>
                    <a:pt x="2667" y="1"/>
                  </a:moveTo>
                  <a:cubicBezTo>
                    <a:pt x="2272" y="426"/>
                    <a:pt x="1897" y="764"/>
                    <a:pt x="1600" y="1014"/>
                  </a:cubicBezTo>
                  <a:cubicBezTo>
                    <a:pt x="1242" y="1062"/>
                    <a:pt x="516" y="1132"/>
                    <a:pt x="395" y="1263"/>
                  </a:cubicBezTo>
                  <a:cubicBezTo>
                    <a:pt x="291" y="1376"/>
                    <a:pt x="599" y="1453"/>
                    <a:pt x="880" y="1504"/>
                  </a:cubicBezTo>
                  <a:cubicBezTo>
                    <a:pt x="569" y="1771"/>
                    <a:pt x="0" y="2483"/>
                    <a:pt x="97" y="2581"/>
                  </a:cubicBezTo>
                  <a:cubicBezTo>
                    <a:pt x="108" y="2591"/>
                    <a:pt x="122" y="2596"/>
                    <a:pt x="139" y="2596"/>
                  </a:cubicBezTo>
                  <a:cubicBezTo>
                    <a:pt x="279" y="2596"/>
                    <a:pt x="625" y="2261"/>
                    <a:pt x="920" y="1965"/>
                  </a:cubicBezTo>
                  <a:lnTo>
                    <a:pt x="920" y="1965"/>
                  </a:lnTo>
                  <a:cubicBezTo>
                    <a:pt x="686" y="2233"/>
                    <a:pt x="680" y="2287"/>
                    <a:pt x="445" y="2551"/>
                  </a:cubicBezTo>
                  <a:cubicBezTo>
                    <a:pt x="378" y="2624"/>
                    <a:pt x="218" y="2885"/>
                    <a:pt x="348" y="2939"/>
                  </a:cubicBezTo>
                  <a:cubicBezTo>
                    <a:pt x="355" y="2942"/>
                    <a:pt x="362" y="2943"/>
                    <a:pt x="371" y="2943"/>
                  </a:cubicBezTo>
                  <a:cubicBezTo>
                    <a:pt x="531" y="2943"/>
                    <a:pt x="1029" y="2472"/>
                    <a:pt x="1245" y="2259"/>
                  </a:cubicBezTo>
                  <a:lnTo>
                    <a:pt x="1245" y="2259"/>
                  </a:lnTo>
                  <a:cubicBezTo>
                    <a:pt x="1051" y="2500"/>
                    <a:pt x="1118" y="2423"/>
                    <a:pt x="924" y="2664"/>
                  </a:cubicBezTo>
                  <a:cubicBezTo>
                    <a:pt x="823" y="2789"/>
                    <a:pt x="712" y="2905"/>
                    <a:pt x="672" y="3059"/>
                  </a:cubicBezTo>
                  <a:cubicBezTo>
                    <a:pt x="659" y="3110"/>
                    <a:pt x="659" y="3170"/>
                    <a:pt x="712" y="3190"/>
                  </a:cubicBezTo>
                  <a:cubicBezTo>
                    <a:pt x="726" y="3195"/>
                    <a:pt x="741" y="3198"/>
                    <a:pt x="757" y="3198"/>
                  </a:cubicBezTo>
                  <a:cubicBezTo>
                    <a:pt x="803" y="3198"/>
                    <a:pt x="862" y="3177"/>
                    <a:pt x="933" y="3130"/>
                  </a:cubicBezTo>
                  <a:cubicBezTo>
                    <a:pt x="1131" y="2996"/>
                    <a:pt x="1369" y="2801"/>
                    <a:pt x="1690" y="2423"/>
                  </a:cubicBezTo>
                  <a:lnTo>
                    <a:pt x="1690" y="2423"/>
                  </a:lnTo>
                  <a:cubicBezTo>
                    <a:pt x="1442" y="2761"/>
                    <a:pt x="1365" y="2821"/>
                    <a:pt x="1292" y="2976"/>
                  </a:cubicBezTo>
                  <a:cubicBezTo>
                    <a:pt x="1275" y="3009"/>
                    <a:pt x="1255" y="3042"/>
                    <a:pt x="1268" y="3079"/>
                  </a:cubicBezTo>
                  <a:cubicBezTo>
                    <a:pt x="1283" y="3110"/>
                    <a:pt x="1320" y="3126"/>
                    <a:pt x="1359" y="3126"/>
                  </a:cubicBezTo>
                  <a:cubicBezTo>
                    <a:pt x="1363" y="3126"/>
                    <a:pt x="1368" y="3126"/>
                    <a:pt x="1372" y="3126"/>
                  </a:cubicBezTo>
                  <a:cubicBezTo>
                    <a:pt x="1412" y="3123"/>
                    <a:pt x="1503" y="3096"/>
                    <a:pt x="1536" y="3076"/>
                  </a:cubicBezTo>
                  <a:cubicBezTo>
                    <a:pt x="1747" y="2935"/>
                    <a:pt x="1988" y="2738"/>
                    <a:pt x="2212" y="2511"/>
                  </a:cubicBezTo>
                  <a:lnTo>
                    <a:pt x="2218" y="2520"/>
                  </a:lnTo>
                  <a:cubicBezTo>
                    <a:pt x="2218" y="2520"/>
                    <a:pt x="3092" y="2089"/>
                    <a:pt x="4116" y="1255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9" name="Google Shape;1228;p39"/>
            <p:cNvSpPr/>
            <p:nvPr/>
          </p:nvSpPr>
          <p:spPr>
            <a:xfrm>
              <a:off x="3211475" y="4595426"/>
              <a:ext cx="210278" cy="134099"/>
            </a:xfrm>
            <a:custGeom>
              <a:avLst/>
              <a:gdLst/>
              <a:ahLst/>
              <a:cxnLst/>
              <a:rect l="l" t="t" r="r" b="b"/>
              <a:pathLst>
                <a:path w="2768" h="1554" extrusionOk="0">
                  <a:moveTo>
                    <a:pt x="0" y="0"/>
                  </a:moveTo>
                  <a:lnTo>
                    <a:pt x="0" y="1476"/>
                  </a:lnTo>
                  <a:cubicBezTo>
                    <a:pt x="0" y="1520"/>
                    <a:pt x="34" y="1553"/>
                    <a:pt x="78" y="1553"/>
                  </a:cubicBezTo>
                  <a:lnTo>
                    <a:pt x="2688" y="1553"/>
                  </a:lnTo>
                  <a:cubicBezTo>
                    <a:pt x="2731" y="1553"/>
                    <a:pt x="2768" y="1520"/>
                    <a:pt x="2768" y="1476"/>
                  </a:cubicBezTo>
                  <a:lnTo>
                    <a:pt x="2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0" name="Google Shape;1229;p39"/>
            <p:cNvSpPr/>
            <p:nvPr/>
          </p:nvSpPr>
          <p:spPr>
            <a:xfrm>
              <a:off x="3226968" y="4657933"/>
              <a:ext cx="38970" cy="41021"/>
            </a:xfrm>
            <a:custGeom>
              <a:avLst/>
              <a:gdLst/>
              <a:ahLst/>
              <a:cxnLst/>
              <a:rect l="l" t="t" r="r" b="b"/>
              <a:pathLst>
                <a:path w="513" h="540" extrusionOk="0">
                  <a:moveTo>
                    <a:pt x="315" y="0"/>
                  </a:moveTo>
                  <a:lnTo>
                    <a:pt x="184" y="138"/>
                  </a:lnTo>
                  <a:lnTo>
                    <a:pt x="0" y="108"/>
                  </a:lnTo>
                  <a:lnTo>
                    <a:pt x="91" y="272"/>
                  </a:lnTo>
                  <a:lnTo>
                    <a:pt x="4" y="439"/>
                  </a:lnTo>
                  <a:lnTo>
                    <a:pt x="4" y="439"/>
                  </a:lnTo>
                  <a:lnTo>
                    <a:pt x="188" y="405"/>
                  </a:lnTo>
                  <a:lnTo>
                    <a:pt x="322" y="539"/>
                  </a:lnTo>
                  <a:lnTo>
                    <a:pt x="345" y="352"/>
                  </a:lnTo>
                  <a:lnTo>
                    <a:pt x="513" y="265"/>
                  </a:lnTo>
                  <a:lnTo>
                    <a:pt x="342" y="18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1" name="Google Shape;1230;p39"/>
            <p:cNvSpPr/>
            <p:nvPr/>
          </p:nvSpPr>
          <p:spPr>
            <a:xfrm>
              <a:off x="3265102" y="4596173"/>
              <a:ext cx="57506" cy="56290"/>
            </a:xfrm>
            <a:custGeom>
              <a:avLst/>
              <a:gdLst/>
              <a:ahLst/>
              <a:cxnLst/>
              <a:rect l="l" t="t" r="r" b="b"/>
              <a:pathLst>
                <a:path w="757" h="741" extrusionOk="0">
                  <a:moveTo>
                    <a:pt x="573" y="1"/>
                  </a:moveTo>
                  <a:lnTo>
                    <a:pt x="348" y="144"/>
                  </a:lnTo>
                  <a:lnTo>
                    <a:pt x="104" y="41"/>
                  </a:lnTo>
                  <a:lnTo>
                    <a:pt x="104" y="41"/>
                  </a:lnTo>
                  <a:lnTo>
                    <a:pt x="171" y="299"/>
                  </a:lnTo>
                  <a:lnTo>
                    <a:pt x="0" y="499"/>
                  </a:lnTo>
                  <a:lnTo>
                    <a:pt x="265" y="512"/>
                  </a:lnTo>
                  <a:lnTo>
                    <a:pt x="402" y="740"/>
                  </a:lnTo>
                  <a:lnTo>
                    <a:pt x="499" y="492"/>
                  </a:lnTo>
                  <a:lnTo>
                    <a:pt x="757" y="432"/>
                  </a:lnTo>
                  <a:lnTo>
                    <a:pt x="549" y="26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2" name="Google Shape;1231;p39"/>
            <p:cNvSpPr/>
            <p:nvPr/>
          </p:nvSpPr>
          <p:spPr>
            <a:xfrm>
              <a:off x="3302705" y="4671379"/>
              <a:ext cx="31601" cy="32361"/>
            </a:xfrm>
            <a:custGeom>
              <a:avLst/>
              <a:gdLst/>
              <a:ahLst/>
              <a:cxnLst/>
              <a:rect l="l" t="t" r="r" b="b"/>
              <a:pathLst>
                <a:path w="416" h="426" extrusionOk="0">
                  <a:moveTo>
                    <a:pt x="174" y="1"/>
                  </a:moveTo>
                  <a:lnTo>
                    <a:pt x="141" y="145"/>
                  </a:lnTo>
                  <a:lnTo>
                    <a:pt x="1" y="198"/>
                  </a:lnTo>
                  <a:lnTo>
                    <a:pt x="128" y="276"/>
                  </a:lnTo>
                  <a:lnTo>
                    <a:pt x="138" y="426"/>
                  </a:lnTo>
                  <a:lnTo>
                    <a:pt x="248" y="329"/>
                  </a:lnTo>
                  <a:lnTo>
                    <a:pt x="392" y="365"/>
                  </a:lnTo>
                  <a:lnTo>
                    <a:pt x="392" y="365"/>
                  </a:lnTo>
                  <a:lnTo>
                    <a:pt x="335" y="228"/>
                  </a:lnTo>
                  <a:lnTo>
                    <a:pt x="415" y="104"/>
                  </a:lnTo>
                  <a:lnTo>
                    <a:pt x="268" y="11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3" name="Google Shape;1232;p39"/>
            <p:cNvSpPr/>
            <p:nvPr/>
          </p:nvSpPr>
          <p:spPr>
            <a:xfrm>
              <a:off x="3377225" y="4608175"/>
              <a:ext cx="39275" cy="39005"/>
            </a:xfrm>
            <a:custGeom>
              <a:avLst/>
              <a:gdLst/>
              <a:ahLst/>
              <a:cxnLst/>
              <a:rect l="l" t="t" r="r" b="b"/>
              <a:pathLst>
                <a:path w="764" h="759" extrusionOk="0">
                  <a:moveTo>
                    <a:pt x="217" y="0"/>
                  </a:moveTo>
                  <a:lnTo>
                    <a:pt x="221" y="267"/>
                  </a:lnTo>
                  <a:lnTo>
                    <a:pt x="0" y="425"/>
                  </a:lnTo>
                  <a:lnTo>
                    <a:pt x="257" y="505"/>
                  </a:lnTo>
                  <a:lnTo>
                    <a:pt x="338" y="759"/>
                  </a:lnTo>
                  <a:lnTo>
                    <a:pt x="492" y="542"/>
                  </a:lnTo>
                  <a:lnTo>
                    <a:pt x="763" y="545"/>
                  </a:lnTo>
                  <a:lnTo>
                    <a:pt x="603" y="328"/>
                  </a:lnTo>
                  <a:lnTo>
                    <a:pt x="686" y="73"/>
                  </a:lnTo>
                  <a:lnTo>
                    <a:pt x="432" y="16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4" name="Google Shape;1233;p39"/>
            <p:cNvSpPr/>
            <p:nvPr/>
          </p:nvSpPr>
          <p:spPr>
            <a:xfrm>
              <a:off x="3349165" y="4670667"/>
              <a:ext cx="56822" cy="55910"/>
            </a:xfrm>
            <a:custGeom>
              <a:avLst/>
              <a:gdLst/>
              <a:ahLst/>
              <a:cxnLst/>
              <a:rect l="l" t="t" r="r" b="b"/>
              <a:pathLst>
                <a:path w="748" h="736" extrusionOk="0">
                  <a:moveTo>
                    <a:pt x="553" y="0"/>
                  </a:moveTo>
                  <a:lnTo>
                    <a:pt x="336" y="150"/>
                  </a:lnTo>
                  <a:lnTo>
                    <a:pt x="92" y="57"/>
                  </a:lnTo>
                  <a:lnTo>
                    <a:pt x="165" y="308"/>
                  </a:lnTo>
                  <a:lnTo>
                    <a:pt x="1" y="509"/>
                  </a:lnTo>
                  <a:lnTo>
                    <a:pt x="262" y="519"/>
                  </a:lnTo>
                  <a:lnTo>
                    <a:pt x="406" y="736"/>
                  </a:lnTo>
                  <a:lnTo>
                    <a:pt x="493" y="492"/>
                  </a:lnTo>
                  <a:lnTo>
                    <a:pt x="747" y="422"/>
                  </a:lnTo>
                  <a:lnTo>
                    <a:pt x="540" y="26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5" name="Google Shape;1234;p39"/>
            <p:cNvSpPr/>
            <p:nvPr/>
          </p:nvSpPr>
          <p:spPr>
            <a:xfrm>
              <a:off x="3217548" y="4609087"/>
              <a:ext cx="18156" cy="18156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171" y="1"/>
                  </a:moveTo>
                  <a:lnTo>
                    <a:pt x="104" y="51"/>
                  </a:lnTo>
                  <a:lnTo>
                    <a:pt x="24" y="24"/>
                  </a:lnTo>
                  <a:lnTo>
                    <a:pt x="51" y="104"/>
                  </a:lnTo>
                  <a:lnTo>
                    <a:pt x="1" y="172"/>
                  </a:lnTo>
                  <a:lnTo>
                    <a:pt x="84" y="172"/>
                  </a:lnTo>
                  <a:lnTo>
                    <a:pt x="131" y="239"/>
                  </a:lnTo>
                  <a:lnTo>
                    <a:pt x="158" y="158"/>
                  </a:lnTo>
                  <a:lnTo>
                    <a:pt x="238" y="135"/>
                  </a:lnTo>
                  <a:lnTo>
                    <a:pt x="171" y="84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6" name="Google Shape;1235;p39"/>
            <p:cNvSpPr/>
            <p:nvPr/>
          </p:nvSpPr>
          <p:spPr>
            <a:xfrm>
              <a:off x="3364996" y="4663326"/>
              <a:ext cx="9724" cy="9648"/>
            </a:xfrm>
            <a:custGeom>
              <a:avLst/>
              <a:gdLst/>
              <a:ahLst/>
              <a:cxnLst/>
              <a:rect l="l" t="t" r="r" b="b"/>
              <a:pathLst>
                <a:path w="128" h="127" extrusionOk="0">
                  <a:moveTo>
                    <a:pt x="64" y="0"/>
                  </a:moveTo>
                  <a:cubicBezTo>
                    <a:pt x="31" y="0"/>
                    <a:pt x="1" y="30"/>
                    <a:pt x="1" y="63"/>
                  </a:cubicBezTo>
                  <a:cubicBezTo>
                    <a:pt x="1" y="97"/>
                    <a:pt x="31" y="127"/>
                    <a:pt x="64" y="127"/>
                  </a:cubicBezTo>
                  <a:cubicBezTo>
                    <a:pt x="101" y="127"/>
                    <a:pt x="128" y="97"/>
                    <a:pt x="128" y="63"/>
                  </a:cubicBezTo>
                  <a:cubicBezTo>
                    <a:pt x="128" y="30"/>
                    <a:pt x="101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7" name="Google Shape;1236;p39"/>
            <p:cNvSpPr/>
            <p:nvPr/>
          </p:nvSpPr>
          <p:spPr>
            <a:xfrm>
              <a:off x="3344410" y="4603542"/>
              <a:ext cx="9724" cy="9724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1"/>
                  </a:moveTo>
                  <a:cubicBezTo>
                    <a:pt x="27" y="1"/>
                    <a:pt x="0" y="31"/>
                    <a:pt x="0" y="64"/>
                  </a:cubicBezTo>
                  <a:cubicBezTo>
                    <a:pt x="0" y="97"/>
                    <a:pt x="27" y="128"/>
                    <a:pt x="64" y="128"/>
                  </a:cubicBezTo>
                  <a:cubicBezTo>
                    <a:pt x="98" y="128"/>
                    <a:pt x="127" y="97"/>
                    <a:pt x="127" y="64"/>
                  </a:cubicBezTo>
                  <a:cubicBezTo>
                    <a:pt x="127" y="31"/>
                    <a:pt x="98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8" name="Google Shape;1237;p39"/>
            <p:cNvSpPr/>
            <p:nvPr/>
          </p:nvSpPr>
          <p:spPr>
            <a:xfrm>
              <a:off x="3281359" y="4708830"/>
              <a:ext cx="6457" cy="6381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44" y="0"/>
                  </a:moveTo>
                  <a:cubicBezTo>
                    <a:pt x="21" y="0"/>
                    <a:pt x="1" y="20"/>
                    <a:pt x="1" y="40"/>
                  </a:cubicBezTo>
                  <a:cubicBezTo>
                    <a:pt x="1" y="64"/>
                    <a:pt x="21" y="84"/>
                    <a:pt x="44" y="84"/>
                  </a:cubicBezTo>
                  <a:cubicBezTo>
                    <a:pt x="67" y="84"/>
                    <a:pt x="84" y="64"/>
                    <a:pt x="84" y="40"/>
                  </a:cubicBezTo>
                  <a:cubicBezTo>
                    <a:pt x="84" y="20"/>
                    <a:pt x="67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9" name="Google Shape;1238;p39"/>
            <p:cNvSpPr/>
            <p:nvPr/>
          </p:nvSpPr>
          <p:spPr>
            <a:xfrm>
              <a:off x="3340307" y="4710349"/>
              <a:ext cx="4938" cy="4862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34" y="0"/>
                  </a:moveTo>
                  <a:cubicBezTo>
                    <a:pt x="17" y="0"/>
                    <a:pt x="1" y="13"/>
                    <a:pt x="1" y="33"/>
                  </a:cubicBezTo>
                  <a:cubicBezTo>
                    <a:pt x="1" y="50"/>
                    <a:pt x="17" y="64"/>
                    <a:pt x="34" y="64"/>
                  </a:cubicBezTo>
                  <a:cubicBezTo>
                    <a:pt x="51" y="64"/>
                    <a:pt x="65" y="50"/>
                    <a:pt x="65" y="33"/>
                  </a:cubicBezTo>
                  <a:cubicBezTo>
                    <a:pt x="65" y="13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0" name="Google Shape;1239;p39"/>
            <p:cNvSpPr/>
            <p:nvPr/>
          </p:nvSpPr>
          <p:spPr>
            <a:xfrm>
              <a:off x="3283182" y="4677000"/>
              <a:ext cx="4634" cy="463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0" y="1"/>
                  </a:moveTo>
                  <a:cubicBezTo>
                    <a:pt x="14" y="1"/>
                    <a:pt x="0" y="14"/>
                    <a:pt x="0" y="30"/>
                  </a:cubicBezTo>
                  <a:cubicBezTo>
                    <a:pt x="0" y="47"/>
                    <a:pt x="14" y="61"/>
                    <a:pt x="30" y="61"/>
                  </a:cubicBezTo>
                  <a:cubicBezTo>
                    <a:pt x="47" y="61"/>
                    <a:pt x="60" y="47"/>
                    <a:pt x="60" y="30"/>
                  </a:cubicBezTo>
                  <a:cubicBezTo>
                    <a:pt x="60" y="14"/>
                    <a:pt x="47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1" name="Google Shape;1240;p39"/>
            <p:cNvSpPr/>
            <p:nvPr/>
          </p:nvSpPr>
          <p:spPr>
            <a:xfrm>
              <a:off x="3334762" y="4637878"/>
              <a:ext cx="4862" cy="4862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33" y="0"/>
                  </a:moveTo>
                  <a:cubicBezTo>
                    <a:pt x="17" y="0"/>
                    <a:pt x="1" y="14"/>
                    <a:pt x="1" y="31"/>
                  </a:cubicBezTo>
                  <a:cubicBezTo>
                    <a:pt x="1" y="51"/>
                    <a:pt x="17" y="64"/>
                    <a:pt x="33" y="64"/>
                  </a:cubicBezTo>
                  <a:cubicBezTo>
                    <a:pt x="50" y="64"/>
                    <a:pt x="64" y="51"/>
                    <a:pt x="64" y="31"/>
                  </a:cubicBezTo>
                  <a:cubicBezTo>
                    <a:pt x="64" y="14"/>
                    <a:pt x="50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2" name="Google Shape;1241;p39"/>
            <p:cNvSpPr/>
            <p:nvPr/>
          </p:nvSpPr>
          <p:spPr>
            <a:xfrm>
              <a:off x="3372365" y="4618051"/>
              <a:ext cx="3115" cy="311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20" y="0"/>
                  </a:moveTo>
                  <a:cubicBezTo>
                    <a:pt x="11" y="0"/>
                    <a:pt x="0" y="7"/>
                    <a:pt x="0" y="20"/>
                  </a:cubicBezTo>
                  <a:cubicBezTo>
                    <a:pt x="0" y="31"/>
                    <a:pt x="11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7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3" name="Google Shape;1242;p39"/>
            <p:cNvSpPr/>
            <p:nvPr/>
          </p:nvSpPr>
          <p:spPr>
            <a:xfrm>
              <a:off x="3229778" y="4645019"/>
              <a:ext cx="3115" cy="3342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20" y="0"/>
                  </a:moveTo>
                  <a:cubicBezTo>
                    <a:pt x="7" y="0"/>
                    <a:pt x="0" y="10"/>
                    <a:pt x="0" y="20"/>
                  </a:cubicBezTo>
                  <a:cubicBezTo>
                    <a:pt x="0" y="33"/>
                    <a:pt x="7" y="43"/>
                    <a:pt x="20" y="43"/>
                  </a:cubicBezTo>
                  <a:cubicBezTo>
                    <a:pt x="30" y="43"/>
                    <a:pt x="41" y="33"/>
                    <a:pt x="41" y="20"/>
                  </a:cubicBezTo>
                  <a:cubicBezTo>
                    <a:pt x="41" y="10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4" name="Google Shape;1243;p39"/>
            <p:cNvSpPr/>
            <p:nvPr/>
          </p:nvSpPr>
          <p:spPr>
            <a:xfrm>
              <a:off x="3211471" y="4587513"/>
              <a:ext cx="210271" cy="15801"/>
            </a:xfrm>
            <a:custGeom>
              <a:avLst/>
              <a:gdLst/>
              <a:ahLst/>
              <a:cxnLst/>
              <a:rect l="l" t="t" r="r" b="b"/>
              <a:pathLst>
                <a:path w="2768" h="208" extrusionOk="0">
                  <a:moveTo>
                    <a:pt x="1383" y="1"/>
                  </a:moveTo>
                  <a:cubicBezTo>
                    <a:pt x="620" y="1"/>
                    <a:pt x="0" y="47"/>
                    <a:pt x="0" y="104"/>
                  </a:cubicBezTo>
                  <a:cubicBezTo>
                    <a:pt x="0" y="161"/>
                    <a:pt x="620" y="208"/>
                    <a:pt x="1383" y="208"/>
                  </a:cubicBezTo>
                  <a:cubicBezTo>
                    <a:pt x="2149" y="208"/>
                    <a:pt x="2768" y="161"/>
                    <a:pt x="2768" y="104"/>
                  </a:cubicBezTo>
                  <a:cubicBezTo>
                    <a:pt x="2768" y="47"/>
                    <a:pt x="2149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5" name="Google Shape;1244;p39"/>
            <p:cNvSpPr/>
            <p:nvPr/>
          </p:nvSpPr>
          <p:spPr>
            <a:xfrm>
              <a:off x="3315163" y="4559027"/>
              <a:ext cx="2887" cy="34184"/>
            </a:xfrm>
            <a:custGeom>
              <a:avLst/>
              <a:gdLst/>
              <a:ahLst/>
              <a:cxnLst/>
              <a:rect l="l" t="t" r="r" b="b"/>
              <a:pathLst>
                <a:path w="38" h="450" extrusionOk="0">
                  <a:moveTo>
                    <a:pt x="1" y="1"/>
                  </a:moveTo>
                  <a:lnTo>
                    <a:pt x="1" y="449"/>
                  </a:lnTo>
                  <a:lnTo>
                    <a:pt x="38" y="44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Google Shape;1245;p39"/>
            <p:cNvSpPr/>
            <p:nvPr/>
          </p:nvSpPr>
          <p:spPr>
            <a:xfrm>
              <a:off x="3267381" y="4503648"/>
              <a:ext cx="98223" cy="73762"/>
            </a:xfrm>
            <a:custGeom>
              <a:avLst/>
              <a:gdLst/>
              <a:ahLst/>
              <a:cxnLst/>
              <a:rect l="l" t="t" r="r" b="b"/>
              <a:pathLst>
                <a:path w="1293" h="971" extrusionOk="0">
                  <a:moveTo>
                    <a:pt x="647" y="0"/>
                  </a:moveTo>
                  <a:cubicBezTo>
                    <a:pt x="647" y="0"/>
                    <a:pt x="1" y="616"/>
                    <a:pt x="647" y="970"/>
                  </a:cubicBezTo>
                  <a:cubicBezTo>
                    <a:pt x="1292" y="616"/>
                    <a:pt x="647" y="0"/>
                    <a:pt x="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7" name="Google Shape;1246;p39"/>
            <p:cNvSpPr/>
            <p:nvPr/>
          </p:nvSpPr>
          <p:spPr>
            <a:xfrm>
              <a:off x="3286904" y="4533122"/>
              <a:ext cx="59101" cy="44288"/>
            </a:xfrm>
            <a:custGeom>
              <a:avLst/>
              <a:gdLst/>
              <a:ahLst/>
              <a:cxnLst/>
              <a:rect l="l" t="t" r="r" b="b"/>
              <a:pathLst>
                <a:path w="778" h="583" extrusionOk="0">
                  <a:moveTo>
                    <a:pt x="390" y="0"/>
                  </a:moveTo>
                  <a:cubicBezTo>
                    <a:pt x="390" y="0"/>
                    <a:pt x="1" y="369"/>
                    <a:pt x="390" y="582"/>
                  </a:cubicBezTo>
                  <a:cubicBezTo>
                    <a:pt x="777" y="369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8" name="Google Shape;1247;p39"/>
            <p:cNvSpPr/>
            <p:nvPr/>
          </p:nvSpPr>
          <p:spPr>
            <a:xfrm>
              <a:off x="5694600" y="4450850"/>
              <a:ext cx="157627" cy="278673"/>
            </a:xfrm>
            <a:custGeom>
              <a:avLst/>
              <a:gdLst/>
              <a:ahLst/>
              <a:cxnLst/>
              <a:rect l="l" t="t" r="r" b="b"/>
              <a:pathLst>
                <a:path w="2075" h="3465" extrusionOk="0">
                  <a:moveTo>
                    <a:pt x="0" y="1"/>
                  </a:moveTo>
                  <a:lnTo>
                    <a:pt x="0" y="2980"/>
                  </a:lnTo>
                  <a:lnTo>
                    <a:pt x="0" y="3193"/>
                  </a:lnTo>
                  <a:lnTo>
                    <a:pt x="0" y="3297"/>
                  </a:lnTo>
                  <a:cubicBezTo>
                    <a:pt x="0" y="3361"/>
                    <a:pt x="456" y="3465"/>
                    <a:pt x="1028" y="3465"/>
                  </a:cubicBezTo>
                  <a:cubicBezTo>
                    <a:pt x="1600" y="3465"/>
                    <a:pt x="2075" y="3361"/>
                    <a:pt x="2075" y="3297"/>
                  </a:cubicBezTo>
                  <a:lnTo>
                    <a:pt x="2075" y="3193"/>
                  </a:lnTo>
                  <a:lnTo>
                    <a:pt x="2075" y="298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9" name="Google Shape;1248;p39"/>
            <p:cNvSpPr/>
            <p:nvPr/>
          </p:nvSpPr>
          <p:spPr>
            <a:xfrm>
              <a:off x="5694607" y="4446057"/>
              <a:ext cx="157627" cy="10711"/>
            </a:xfrm>
            <a:custGeom>
              <a:avLst/>
              <a:gdLst/>
              <a:ahLst/>
              <a:cxnLst/>
              <a:rect l="l" t="t" r="r" b="b"/>
              <a:pathLst>
                <a:path w="2075" h="141" extrusionOk="0">
                  <a:moveTo>
                    <a:pt x="1038" y="0"/>
                  </a:moveTo>
                  <a:cubicBezTo>
                    <a:pt x="465" y="0"/>
                    <a:pt x="0" y="31"/>
                    <a:pt x="0" y="71"/>
                  </a:cubicBezTo>
                  <a:cubicBezTo>
                    <a:pt x="0" y="111"/>
                    <a:pt x="465" y="141"/>
                    <a:pt x="1038" y="141"/>
                  </a:cubicBezTo>
                  <a:cubicBezTo>
                    <a:pt x="1610" y="141"/>
                    <a:pt x="2075" y="111"/>
                    <a:pt x="2075" y="71"/>
                  </a:cubicBezTo>
                  <a:cubicBezTo>
                    <a:pt x="2075" y="31"/>
                    <a:pt x="1610" y="0"/>
                    <a:pt x="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0" name="Google Shape;1249;p39"/>
            <p:cNvSpPr/>
            <p:nvPr/>
          </p:nvSpPr>
          <p:spPr>
            <a:xfrm>
              <a:off x="5771864" y="4411189"/>
              <a:ext cx="2811" cy="39502"/>
            </a:xfrm>
            <a:custGeom>
              <a:avLst/>
              <a:gdLst/>
              <a:ahLst/>
              <a:cxnLst/>
              <a:rect l="l" t="t" r="r" b="b"/>
              <a:pathLst>
                <a:path w="37" h="520" extrusionOk="0">
                  <a:moveTo>
                    <a:pt x="1" y="1"/>
                  </a:moveTo>
                  <a:lnTo>
                    <a:pt x="1" y="520"/>
                  </a:lnTo>
                  <a:lnTo>
                    <a:pt x="37" y="52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1" name="Google Shape;1250;p39"/>
            <p:cNvSpPr/>
            <p:nvPr/>
          </p:nvSpPr>
          <p:spPr>
            <a:xfrm>
              <a:off x="5725069" y="4366977"/>
              <a:ext cx="96703" cy="72547"/>
            </a:xfrm>
            <a:custGeom>
              <a:avLst/>
              <a:gdLst/>
              <a:ahLst/>
              <a:cxnLst/>
              <a:rect l="l" t="t" r="r" b="b"/>
              <a:pathLst>
                <a:path w="1273" h="955" extrusionOk="0">
                  <a:moveTo>
                    <a:pt x="637" y="1"/>
                  </a:moveTo>
                  <a:cubicBezTo>
                    <a:pt x="637" y="1"/>
                    <a:pt x="1" y="603"/>
                    <a:pt x="637" y="955"/>
                  </a:cubicBezTo>
                  <a:cubicBezTo>
                    <a:pt x="1272" y="603"/>
                    <a:pt x="637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2" name="Google Shape;1251;p39"/>
            <p:cNvSpPr/>
            <p:nvPr/>
          </p:nvSpPr>
          <p:spPr>
            <a:xfrm>
              <a:off x="5744441" y="4395692"/>
              <a:ext cx="58037" cy="43832"/>
            </a:xfrm>
            <a:custGeom>
              <a:avLst/>
              <a:gdLst/>
              <a:ahLst/>
              <a:cxnLst/>
              <a:rect l="l" t="t" r="r" b="b"/>
              <a:pathLst>
                <a:path w="764" h="577" extrusionOk="0">
                  <a:moveTo>
                    <a:pt x="382" y="1"/>
                  </a:moveTo>
                  <a:cubicBezTo>
                    <a:pt x="382" y="1"/>
                    <a:pt x="0" y="366"/>
                    <a:pt x="382" y="577"/>
                  </a:cubicBezTo>
                  <a:cubicBezTo>
                    <a:pt x="763" y="366"/>
                    <a:pt x="382" y="1"/>
                    <a:pt x="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03" name="Google Shape;1372;p45"/>
          <p:cNvGrpSpPr/>
          <p:nvPr/>
        </p:nvGrpSpPr>
        <p:grpSpPr>
          <a:xfrm>
            <a:off x="1227619" y="2403486"/>
            <a:ext cx="1684505" cy="3187124"/>
            <a:chOff x="6046375" y="1232350"/>
            <a:chExt cx="1842801" cy="3486625"/>
          </a:xfrm>
        </p:grpSpPr>
        <p:sp>
          <p:nvSpPr>
            <p:cNvPr id="104" name="Google Shape;1373;p45"/>
            <p:cNvSpPr/>
            <p:nvPr/>
          </p:nvSpPr>
          <p:spPr>
            <a:xfrm>
              <a:off x="6054388" y="1839617"/>
              <a:ext cx="503952" cy="468866"/>
            </a:xfrm>
            <a:custGeom>
              <a:avLst/>
              <a:gdLst/>
              <a:ahLst/>
              <a:cxnLst/>
              <a:rect l="l" t="t" r="r" b="b"/>
              <a:pathLst>
                <a:path w="4151" h="3862" extrusionOk="0">
                  <a:moveTo>
                    <a:pt x="202" y="0"/>
                  </a:moveTo>
                  <a:lnTo>
                    <a:pt x="1" y="90"/>
                  </a:lnTo>
                  <a:lnTo>
                    <a:pt x="1199" y="3041"/>
                  </a:lnTo>
                  <a:lnTo>
                    <a:pt x="1951" y="3861"/>
                  </a:lnTo>
                  <a:lnTo>
                    <a:pt x="4150" y="3353"/>
                  </a:lnTo>
                  <a:lnTo>
                    <a:pt x="3040" y="0"/>
                  </a:lnTo>
                  <a:cubicBezTo>
                    <a:pt x="2598" y="157"/>
                    <a:pt x="801" y="823"/>
                    <a:pt x="801" y="823"/>
                  </a:cubicBezTo>
                  <a:cubicBezTo>
                    <a:pt x="623" y="291"/>
                    <a:pt x="202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5" name="Google Shape;1374;p45"/>
            <p:cNvSpPr/>
            <p:nvPr/>
          </p:nvSpPr>
          <p:spPr>
            <a:xfrm>
              <a:off x="6046375" y="1839617"/>
              <a:ext cx="541588" cy="519978"/>
            </a:xfrm>
            <a:custGeom>
              <a:avLst/>
              <a:gdLst/>
              <a:ahLst/>
              <a:cxnLst/>
              <a:rect l="l" t="t" r="r" b="b"/>
              <a:pathLst>
                <a:path w="4461" h="4283" extrusionOk="0">
                  <a:moveTo>
                    <a:pt x="0" y="0"/>
                  </a:moveTo>
                  <a:lnTo>
                    <a:pt x="1466" y="3818"/>
                  </a:lnTo>
                  <a:lnTo>
                    <a:pt x="1841" y="4283"/>
                  </a:lnTo>
                  <a:lnTo>
                    <a:pt x="4460" y="3440"/>
                  </a:lnTo>
                  <a:lnTo>
                    <a:pt x="3330" y="113"/>
                  </a:lnTo>
                  <a:lnTo>
                    <a:pt x="867" y="1067"/>
                  </a:lnTo>
                  <a:lnTo>
                    <a:pt x="689" y="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6" name="Google Shape;1375;p45"/>
            <p:cNvSpPr/>
            <p:nvPr/>
          </p:nvSpPr>
          <p:spPr>
            <a:xfrm>
              <a:off x="6226661" y="2081577"/>
              <a:ext cx="722845" cy="618073"/>
            </a:xfrm>
            <a:custGeom>
              <a:avLst/>
              <a:gdLst/>
              <a:ahLst/>
              <a:cxnLst/>
              <a:rect l="l" t="t" r="r" b="b"/>
              <a:pathLst>
                <a:path w="5954" h="5091" extrusionOk="0">
                  <a:moveTo>
                    <a:pt x="5261" y="0"/>
                  </a:moveTo>
                  <a:cubicBezTo>
                    <a:pt x="4726" y="0"/>
                    <a:pt x="4251" y="684"/>
                    <a:pt x="4251" y="684"/>
                  </a:cubicBezTo>
                  <a:cubicBezTo>
                    <a:pt x="4251" y="684"/>
                    <a:pt x="3782" y="3427"/>
                    <a:pt x="2882" y="3427"/>
                  </a:cubicBezTo>
                  <a:cubicBezTo>
                    <a:pt x="2851" y="3427"/>
                    <a:pt x="2820" y="3424"/>
                    <a:pt x="2788" y="3418"/>
                  </a:cubicBezTo>
                  <a:cubicBezTo>
                    <a:pt x="2333" y="3320"/>
                    <a:pt x="1262" y="2213"/>
                    <a:pt x="653" y="1323"/>
                  </a:cubicBezTo>
                  <a:lnTo>
                    <a:pt x="1" y="1513"/>
                  </a:lnTo>
                  <a:cubicBezTo>
                    <a:pt x="47" y="2401"/>
                    <a:pt x="724" y="3411"/>
                    <a:pt x="1054" y="3796"/>
                  </a:cubicBezTo>
                  <a:cubicBezTo>
                    <a:pt x="1657" y="4491"/>
                    <a:pt x="2347" y="5091"/>
                    <a:pt x="3069" y="5091"/>
                  </a:cubicBezTo>
                  <a:cubicBezTo>
                    <a:pt x="3897" y="5091"/>
                    <a:pt x="4765" y="4304"/>
                    <a:pt x="5589" y="1972"/>
                  </a:cubicBezTo>
                  <a:cubicBezTo>
                    <a:pt x="5950" y="948"/>
                    <a:pt x="5953" y="369"/>
                    <a:pt x="5656" y="142"/>
                  </a:cubicBezTo>
                  <a:cubicBezTo>
                    <a:pt x="5525" y="41"/>
                    <a:pt x="5391" y="0"/>
                    <a:pt x="5261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7" name="Google Shape;1376;p45"/>
            <p:cNvSpPr/>
            <p:nvPr/>
          </p:nvSpPr>
          <p:spPr>
            <a:xfrm>
              <a:off x="6582983" y="2623528"/>
              <a:ext cx="145565" cy="76242"/>
            </a:xfrm>
            <a:custGeom>
              <a:avLst/>
              <a:gdLst/>
              <a:ahLst/>
              <a:cxnLst/>
              <a:rect l="l" t="t" r="r" b="b"/>
              <a:pathLst>
                <a:path w="1199" h="628" extrusionOk="0">
                  <a:moveTo>
                    <a:pt x="840" y="1"/>
                  </a:moveTo>
                  <a:cubicBezTo>
                    <a:pt x="740" y="1"/>
                    <a:pt x="629" y="21"/>
                    <a:pt x="519" y="61"/>
                  </a:cubicBezTo>
                  <a:cubicBezTo>
                    <a:pt x="204" y="178"/>
                    <a:pt x="0" y="430"/>
                    <a:pt x="54" y="627"/>
                  </a:cubicBezTo>
                  <a:lnTo>
                    <a:pt x="134" y="627"/>
                  </a:lnTo>
                  <a:cubicBezTo>
                    <a:pt x="252" y="627"/>
                    <a:pt x="372" y="610"/>
                    <a:pt x="489" y="577"/>
                  </a:cubicBezTo>
                  <a:cubicBezTo>
                    <a:pt x="677" y="516"/>
                    <a:pt x="867" y="416"/>
                    <a:pt x="1058" y="272"/>
                  </a:cubicBezTo>
                  <a:cubicBezTo>
                    <a:pt x="1105" y="232"/>
                    <a:pt x="1151" y="192"/>
                    <a:pt x="1199" y="149"/>
                  </a:cubicBezTo>
                  <a:cubicBezTo>
                    <a:pt x="1135" y="51"/>
                    <a:pt x="1001" y="1"/>
                    <a:pt x="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8" name="Google Shape;1377;p45"/>
            <p:cNvSpPr/>
            <p:nvPr/>
          </p:nvSpPr>
          <p:spPr>
            <a:xfrm>
              <a:off x="7481255" y="4556171"/>
              <a:ext cx="407921" cy="161954"/>
            </a:xfrm>
            <a:custGeom>
              <a:avLst/>
              <a:gdLst/>
              <a:ahLst/>
              <a:cxnLst/>
              <a:rect l="l" t="t" r="r" b="b"/>
              <a:pathLst>
                <a:path w="3360" h="1334" extrusionOk="0">
                  <a:moveTo>
                    <a:pt x="3182" y="0"/>
                  </a:moveTo>
                  <a:lnTo>
                    <a:pt x="1760" y="114"/>
                  </a:lnTo>
                  <a:lnTo>
                    <a:pt x="974" y="814"/>
                  </a:lnTo>
                  <a:cubicBezTo>
                    <a:pt x="974" y="814"/>
                    <a:pt x="187" y="1081"/>
                    <a:pt x="0" y="1332"/>
                  </a:cubicBezTo>
                  <a:cubicBezTo>
                    <a:pt x="64" y="1333"/>
                    <a:pt x="126" y="1333"/>
                    <a:pt x="185" y="1333"/>
                  </a:cubicBezTo>
                  <a:cubicBezTo>
                    <a:pt x="894" y="1333"/>
                    <a:pt x="1302" y="1282"/>
                    <a:pt x="1948" y="1201"/>
                  </a:cubicBezTo>
                  <a:cubicBezTo>
                    <a:pt x="2683" y="1108"/>
                    <a:pt x="3360" y="867"/>
                    <a:pt x="3360" y="867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9" name="Google Shape;1378;p45"/>
            <p:cNvSpPr/>
            <p:nvPr/>
          </p:nvSpPr>
          <p:spPr>
            <a:xfrm>
              <a:off x="6806003" y="2581765"/>
              <a:ext cx="1068121" cy="1991285"/>
            </a:xfrm>
            <a:custGeom>
              <a:avLst/>
              <a:gdLst/>
              <a:ahLst/>
              <a:cxnLst/>
              <a:rect l="l" t="t" r="r" b="b"/>
              <a:pathLst>
                <a:path w="8798" h="16402" extrusionOk="0">
                  <a:moveTo>
                    <a:pt x="5568" y="0"/>
                  </a:moveTo>
                  <a:cubicBezTo>
                    <a:pt x="4766" y="0"/>
                    <a:pt x="3564" y="710"/>
                    <a:pt x="3564" y="710"/>
                  </a:cubicBezTo>
                  <a:lnTo>
                    <a:pt x="3541" y="710"/>
                  </a:lnTo>
                  <a:cubicBezTo>
                    <a:pt x="3541" y="710"/>
                    <a:pt x="2625" y="212"/>
                    <a:pt x="1892" y="212"/>
                  </a:cubicBezTo>
                  <a:cubicBezTo>
                    <a:pt x="1423" y="212"/>
                    <a:pt x="1029" y="416"/>
                    <a:pt x="997" y="1084"/>
                  </a:cubicBezTo>
                  <a:cubicBezTo>
                    <a:pt x="940" y="2303"/>
                    <a:pt x="965" y="3092"/>
                    <a:pt x="834" y="4026"/>
                  </a:cubicBezTo>
                  <a:cubicBezTo>
                    <a:pt x="496" y="6388"/>
                    <a:pt x="218" y="8989"/>
                    <a:pt x="134" y="10002"/>
                  </a:cubicBezTo>
                  <a:cubicBezTo>
                    <a:pt x="1" y="11612"/>
                    <a:pt x="88" y="16102"/>
                    <a:pt x="88" y="16102"/>
                  </a:cubicBezTo>
                  <a:cubicBezTo>
                    <a:pt x="88" y="16102"/>
                    <a:pt x="609" y="16204"/>
                    <a:pt x="1259" y="16204"/>
                  </a:cubicBezTo>
                  <a:cubicBezTo>
                    <a:pt x="1476" y="16204"/>
                    <a:pt x="1707" y="16193"/>
                    <a:pt x="1938" y="16163"/>
                  </a:cubicBezTo>
                  <a:cubicBezTo>
                    <a:pt x="1938" y="16163"/>
                    <a:pt x="2095" y="11518"/>
                    <a:pt x="2296" y="10457"/>
                  </a:cubicBezTo>
                  <a:cubicBezTo>
                    <a:pt x="2390" y="9972"/>
                    <a:pt x="2968" y="7095"/>
                    <a:pt x="3390" y="4324"/>
                  </a:cubicBezTo>
                  <a:lnTo>
                    <a:pt x="3822" y="4351"/>
                  </a:lnTo>
                  <a:cubicBezTo>
                    <a:pt x="4150" y="7737"/>
                    <a:pt x="4635" y="9256"/>
                    <a:pt x="4843" y="10163"/>
                  </a:cubicBezTo>
                  <a:cubicBezTo>
                    <a:pt x="5170" y="11608"/>
                    <a:pt x="6863" y="16354"/>
                    <a:pt x="6863" y="16354"/>
                  </a:cubicBezTo>
                  <a:cubicBezTo>
                    <a:pt x="6863" y="16354"/>
                    <a:pt x="7113" y="16402"/>
                    <a:pt x="7489" y="16402"/>
                  </a:cubicBezTo>
                  <a:cubicBezTo>
                    <a:pt x="7847" y="16402"/>
                    <a:pt x="8320" y="16358"/>
                    <a:pt x="8798" y="16186"/>
                  </a:cubicBezTo>
                  <a:cubicBezTo>
                    <a:pt x="8798" y="16186"/>
                    <a:pt x="7135" y="10200"/>
                    <a:pt x="7031" y="9404"/>
                  </a:cubicBezTo>
                  <a:cubicBezTo>
                    <a:pt x="6877" y="8195"/>
                    <a:pt x="6422" y="3323"/>
                    <a:pt x="6395" y="2968"/>
                  </a:cubicBezTo>
                  <a:cubicBezTo>
                    <a:pt x="6365" y="2618"/>
                    <a:pt x="6375" y="2263"/>
                    <a:pt x="6268" y="630"/>
                  </a:cubicBezTo>
                  <a:cubicBezTo>
                    <a:pt x="6238" y="160"/>
                    <a:pt x="5948" y="0"/>
                    <a:pt x="5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0" name="Google Shape;1379;p45"/>
            <p:cNvSpPr/>
            <p:nvPr/>
          </p:nvSpPr>
          <p:spPr>
            <a:xfrm>
              <a:off x="7135495" y="2743355"/>
              <a:ext cx="28652" cy="246088"/>
            </a:xfrm>
            <a:custGeom>
              <a:avLst/>
              <a:gdLst/>
              <a:ahLst/>
              <a:cxnLst/>
              <a:rect l="l" t="t" r="r" b="b"/>
              <a:pathLst>
                <a:path w="236" h="2027" extrusionOk="0">
                  <a:moveTo>
                    <a:pt x="98" y="0"/>
                  </a:moveTo>
                  <a:cubicBezTo>
                    <a:pt x="84" y="0"/>
                    <a:pt x="69" y="10"/>
                    <a:pt x="67" y="28"/>
                  </a:cubicBezTo>
                  <a:cubicBezTo>
                    <a:pt x="1" y="687"/>
                    <a:pt x="37" y="1356"/>
                    <a:pt x="174" y="2005"/>
                  </a:cubicBezTo>
                  <a:cubicBezTo>
                    <a:pt x="178" y="2020"/>
                    <a:pt x="189" y="2026"/>
                    <a:pt x="200" y="2026"/>
                  </a:cubicBezTo>
                  <a:cubicBezTo>
                    <a:pt x="217" y="2026"/>
                    <a:pt x="235" y="2011"/>
                    <a:pt x="231" y="1989"/>
                  </a:cubicBezTo>
                  <a:cubicBezTo>
                    <a:pt x="94" y="1347"/>
                    <a:pt x="61" y="684"/>
                    <a:pt x="124" y="28"/>
                  </a:cubicBezTo>
                  <a:cubicBezTo>
                    <a:pt x="126" y="10"/>
                    <a:pt x="11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1" name="Google Shape;1380;p45"/>
            <p:cNvSpPr/>
            <p:nvPr/>
          </p:nvSpPr>
          <p:spPr>
            <a:xfrm>
              <a:off x="7165603" y="3088508"/>
              <a:ext cx="120312" cy="25009"/>
            </a:xfrm>
            <a:custGeom>
              <a:avLst/>
              <a:gdLst/>
              <a:ahLst/>
              <a:cxnLst/>
              <a:rect l="l" t="t" r="r" b="b"/>
              <a:pathLst>
                <a:path w="991" h="206" extrusionOk="0">
                  <a:moveTo>
                    <a:pt x="37" y="0"/>
                  </a:moveTo>
                  <a:cubicBezTo>
                    <a:pt x="11" y="0"/>
                    <a:pt x="0" y="47"/>
                    <a:pt x="30" y="59"/>
                  </a:cubicBezTo>
                  <a:cubicBezTo>
                    <a:pt x="266" y="154"/>
                    <a:pt x="520" y="205"/>
                    <a:pt x="775" y="205"/>
                  </a:cubicBezTo>
                  <a:cubicBezTo>
                    <a:pt x="834" y="205"/>
                    <a:pt x="894" y="202"/>
                    <a:pt x="954" y="197"/>
                  </a:cubicBezTo>
                  <a:cubicBezTo>
                    <a:pt x="989" y="194"/>
                    <a:pt x="990" y="140"/>
                    <a:pt x="957" y="140"/>
                  </a:cubicBezTo>
                  <a:cubicBezTo>
                    <a:pt x="956" y="140"/>
                    <a:pt x="955" y="140"/>
                    <a:pt x="954" y="140"/>
                  </a:cubicBezTo>
                  <a:cubicBezTo>
                    <a:pt x="897" y="145"/>
                    <a:pt x="841" y="147"/>
                    <a:pt x="784" y="147"/>
                  </a:cubicBezTo>
                  <a:cubicBezTo>
                    <a:pt x="531" y="147"/>
                    <a:pt x="282" y="98"/>
                    <a:pt x="46" y="2"/>
                  </a:cubicBezTo>
                  <a:cubicBezTo>
                    <a:pt x="43" y="1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2" name="Google Shape;1381;p45"/>
            <p:cNvSpPr/>
            <p:nvPr/>
          </p:nvSpPr>
          <p:spPr>
            <a:xfrm>
              <a:off x="6841696" y="3731833"/>
              <a:ext cx="140708" cy="236983"/>
            </a:xfrm>
            <a:custGeom>
              <a:avLst/>
              <a:gdLst/>
              <a:ahLst/>
              <a:cxnLst/>
              <a:rect l="l" t="t" r="r" b="b"/>
              <a:pathLst>
                <a:path w="1159" h="1952" extrusionOk="0">
                  <a:moveTo>
                    <a:pt x="623" y="1"/>
                  </a:moveTo>
                  <a:cubicBezTo>
                    <a:pt x="329" y="1"/>
                    <a:pt x="68" y="416"/>
                    <a:pt x="34" y="941"/>
                  </a:cubicBezTo>
                  <a:cubicBezTo>
                    <a:pt x="1" y="1480"/>
                    <a:pt x="218" y="1931"/>
                    <a:pt x="520" y="1948"/>
                  </a:cubicBezTo>
                  <a:cubicBezTo>
                    <a:pt x="526" y="1951"/>
                    <a:pt x="533" y="1951"/>
                    <a:pt x="540" y="1951"/>
                  </a:cubicBezTo>
                  <a:cubicBezTo>
                    <a:pt x="834" y="1951"/>
                    <a:pt x="1095" y="1537"/>
                    <a:pt x="1125" y="1008"/>
                  </a:cubicBezTo>
                  <a:cubicBezTo>
                    <a:pt x="1159" y="469"/>
                    <a:pt x="941" y="17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3" name="Google Shape;1382;p45"/>
            <p:cNvSpPr/>
            <p:nvPr/>
          </p:nvSpPr>
          <p:spPr>
            <a:xfrm>
              <a:off x="7419460" y="3734625"/>
              <a:ext cx="164261" cy="230912"/>
            </a:xfrm>
            <a:custGeom>
              <a:avLst/>
              <a:gdLst/>
              <a:ahLst/>
              <a:cxnLst/>
              <a:rect l="l" t="t" r="r" b="b"/>
              <a:pathLst>
                <a:path w="1353" h="1902" extrusionOk="0">
                  <a:moveTo>
                    <a:pt x="492" y="1"/>
                  </a:moveTo>
                  <a:cubicBezTo>
                    <a:pt x="462" y="1"/>
                    <a:pt x="432" y="8"/>
                    <a:pt x="405" y="15"/>
                  </a:cubicBezTo>
                  <a:cubicBezTo>
                    <a:pt x="114" y="98"/>
                    <a:pt x="0" y="586"/>
                    <a:pt x="154" y="1105"/>
                  </a:cubicBezTo>
                  <a:cubicBezTo>
                    <a:pt x="288" y="1570"/>
                    <a:pt x="593" y="1902"/>
                    <a:pt x="863" y="1902"/>
                  </a:cubicBezTo>
                  <a:cubicBezTo>
                    <a:pt x="894" y="1902"/>
                    <a:pt x="920" y="1899"/>
                    <a:pt x="951" y="1888"/>
                  </a:cubicBezTo>
                  <a:cubicBezTo>
                    <a:pt x="1242" y="1805"/>
                    <a:pt x="1353" y="1316"/>
                    <a:pt x="1202" y="798"/>
                  </a:cubicBezTo>
                  <a:cubicBezTo>
                    <a:pt x="1067" y="333"/>
                    <a:pt x="763" y="1"/>
                    <a:pt x="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4" name="Google Shape;1383;p45"/>
            <p:cNvSpPr/>
            <p:nvPr/>
          </p:nvSpPr>
          <p:spPr>
            <a:xfrm>
              <a:off x="7608730" y="4473616"/>
              <a:ext cx="272797" cy="139859"/>
            </a:xfrm>
            <a:custGeom>
              <a:avLst/>
              <a:gdLst/>
              <a:ahLst/>
              <a:cxnLst/>
              <a:rect l="l" t="t" r="r" b="b"/>
              <a:pathLst>
                <a:path w="2247" h="1152" extrusionOk="0">
                  <a:moveTo>
                    <a:pt x="2095" y="1"/>
                  </a:moveTo>
                  <a:cubicBezTo>
                    <a:pt x="2095" y="1"/>
                    <a:pt x="1189" y="253"/>
                    <a:pt x="272" y="253"/>
                  </a:cubicBezTo>
                  <a:cubicBezTo>
                    <a:pt x="181" y="253"/>
                    <a:pt x="91" y="251"/>
                    <a:pt x="1" y="246"/>
                  </a:cubicBezTo>
                  <a:lnTo>
                    <a:pt x="1" y="246"/>
                  </a:lnTo>
                  <a:lnTo>
                    <a:pt x="211" y="1125"/>
                  </a:lnTo>
                  <a:cubicBezTo>
                    <a:pt x="211" y="1125"/>
                    <a:pt x="431" y="1151"/>
                    <a:pt x="743" y="1151"/>
                  </a:cubicBezTo>
                  <a:cubicBezTo>
                    <a:pt x="1182" y="1151"/>
                    <a:pt x="1802" y="1099"/>
                    <a:pt x="2246" y="851"/>
                  </a:cubicBezTo>
                  <a:lnTo>
                    <a:pt x="2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5" name="Google Shape;1384;p45"/>
            <p:cNvSpPr/>
            <p:nvPr/>
          </p:nvSpPr>
          <p:spPr>
            <a:xfrm>
              <a:off x="6613820" y="4573532"/>
              <a:ext cx="432445" cy="145443"/>
            </a:xfrm>
            <a:custGeom>
              <a:avLst/>
              <a:gdLst/>
              <a:ahLst/>
              <a:cxnLst/>
              <a:rect l="l" t="t" r="r" b="b"/>
              <a:pathLst>
                <a:path w="3562" h="1198" extrusionOk="0">
                  <a:moveTo>
                    <a:pt x="2015" y="1"/>
                  </a:moveTo>
                  <a:lnTo>
                    <a:pt x="1078" y="620"/>
                  </a:lnTo>
                  <a:cubicBezTo>
                    <a:pt x="1078" y="620"/>
                    <a:pt x="239" y="881"/>
                    <a:pt x="1" y="1115"/>
                  </a:cubicBezTo>
                  <a:cubicBezTo>
                    <a:pt x="397" y="1181"/>
                    <a:pt x="722" y="1198"/>
                    <a:pt x="1029" y="1198"/>
                  </a:cubicBezTo>
                  <a:cubicBezTo>
                    <a:pt x="1354" y="1198"/>
                    <a:pt x="1659" y="1179"/>
                    <a:pt x="2006" y="1179"/>
                  </a:cubicBezTo>
                  <a:cubicBezTo>
                    <a:pt x="2020" y="1179"/>
                    <a:pt x="2034" y="1179"/>
                    <a:pt x="2049" y="1179"/>
                  </a:cubicBezTo>
                  <a:cubicBezTo>
                    <a:pt x="2069" y="1179"/>
                    <a:pt x="2089" y="1179"/>
                    <a:pt x="2109" y="1179"/>
                  </a:cubicBezTo>
                  <a:cubicBezTo>
                    <a:pt x="2818" y="1179"/>
                    <a:pt x="3561" y="1072"/>
                    <a:pt x="3561" y="1072"/>
                  </a:cubicBezTo>
                  <a:lnTo>
                    <a:pt x="3535" y="101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6" name="Google Shape;1385;p45"/>
            <p:cNvSpPr/>
            <p:nvPr/>
          </p:nvSpPr>
          <p:spPr>
            <a:xfrm>
              <a:off x="6800297" y="4492312"/>
              <a:ext cx="252037" cy="129054"/>
            </a:xfrm>
            <a:custGeom>
              <a:avLst/>
              <a:gdLst/>
              <a:ahLst/>
              <a:cxnLst/>
              <a:rect l="l" t="t" r="r" b="b"/>
              <a:pathLst>
                <a:path w="2076" h="1063" extrusionOk="0">
                  <a:moveTo>
                    <a:pt x="0" y="1"/>
                  </a:moveTo>
                  <a:lnTo>
                    <a:pt x="84" y="904"/>
                  </a:lnTo>
                  <a:cubicBezTo>
                    <a:pt x="84" y="904"/>
                    <a:pt x="597" y="1063"/>
                    <a:pt x="1317" y="1063"/>
                  </a:cubicBezTo>
                  <a:cubicBezTo>
                    <a:pt x="1552" y="1063"/>
                    <a:pt x="1808" y="1046"/>
                    <a:pt x="2076" y="1001"/>
                  </a:cubicBezTo>
                  <a:lnTo>
                    <a:pt x="2076" y="212"/>
                  </a:lnTo>
                  <a:cubicBezTo>
                    <a:pt x="2076" y="212"/>
                    <a:pt x="981" y="20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7" name="Google Shape;1386;p45"/>
            <p:cNvSpPr/>
            <p:nvPr/>
          </p:nvSpPr>
          <p:spPr>
            <a:xfrm>
              <a:off x="7209795" y="1416764"/>
              <a:ext cx="111450" cy="206874"/>
            </a:xfrm>
            <a:custGeom>
              <a:avLst/>
              <a:gdLst/>
              <a:ahLst/>
              <a:cxnLst/>
              <a:rect l="l" t="t" r="r" b="b"/>
              <a:pathLst>
                <a:path w="918" h="1704" extrusionOk="0">
                  <a:moveTo>
                    <a:pt x="421" y="0"/>
                  </a:moveTo>
                  <a:cubicBezTo>
                    <a:pt x="373" y="0"/>
                    <a:pt x="326" y="9"/>
                    <a:pt x="282" y="26"/>
                  </a:cubicBezTo>
                  <a:cubicBezTo>
                    <a:pt x="128" y="83"/>
                    <a:pt x="14" y="240"/>
                    <a:pt x="0" y="414"/>
                  </a:cubicBezTo>
                  <a:lnTo>
                    <a:pt x="21" y="391"/>
                  </a:lnTo>
                  <a:cubicBezTo>
                    <a:pt x="37" y="712"/>
                    <a:pt x="51" y="1037"/>
                    <a:pt x="68" y="1358"/>
                  </a:cubicBezTo>
                  <a:cubicBezTo>
                    <a:pt x="74" y="1472"/>
                    <a:pt x="88" y="1602"/>
                    <a:pt x="172" y="1669"/>
                  </a:cubicBezTo>
                  <a:cubicBezTo>
                    <a:pt x="202" y="1692"/>
                    <a:pt x="237" y="1703"/>
                    <a:pt x="273" y="1703"/>
                  </a:cubicBezTo>
                  <a:cubicBezTo>
                    <a:pt x="339" y="1703"/>
                    <a:pt x="404" y="1665"/>
                    <a:pt x="433" y="1602"/>
                  </a:cubicBezTo>
                  <a:cubicBezTo>
                    <a:pt x="459" y="1539"/>
                    <a:pt x="469" y="1445"/>
                    <a:pt x="536" y="1445"/>
                  </a:cubicBezTo>
                  <a:cubicBezTo>
                    <a:pt x="597" y="1445"/>
                    <a:pt x="645" y="1543"/>
                    <a:pt x="696" y="1543"/>
                  </a:cubicBezTo>
                  <a:cubicBezTo>
                    <a:pt x="704" y="1543"/>
                    <a:pt x="712" y="1541"/>
                    <a:pt x="720" y="1536"/>
                  </a:cubicBezTo>
                  <a:cubicBezTo>
                    <a:pt x="734" y="1525"/>
                    <a:pt x="743" y="1505"/>
                    <a:pt x="751" y="1485"/>
                  </a:cubicBezTo>
                  <a:cubicBezTo>
                    <a:pt x="817" y="1281"/>
                    <a:pt x="864" y="1066"/>
                    <a:pt x="891" y="850"/>
                  </a:cubicBezTo>
                  <a:cubicBezTo>
                    <a:pt x="918" y="602"/>
                    <a:pt x="907" y="314"/>
                    <a:pt x="737" y="137"/>
                  </a:cubicBezTo>
                  <a:cubicBezTo>
                    <a:pt x="652" y="49"/>
                    <a:pt x="535" y="0"/>
                    <a:pt x="421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8" name="Google Shape;1387;p45"/>
            <p:cNvSpPr/>
            <p:nvPr/>
          </p:nvSpPr>
          <p:spPr>
            <a:xfrm>
              <a:off x="7210159" y="1416643"/>
              <a:ext cx="109022" cy="145929"/>
            </a:xfrm>
            <a:custGeom>
              <a:avLst/>
              <a:gdLst/>
              <a:ahLst/>
              <a:cxnLst/>
              <a:rect l="l" t="t" r="r" b="b"/>
              <a:pathLst>
                <a:path w="898" h="1202" extrusionOk="0">
                  <a:moveTo>
                    <a:pt x="416" y="0"/>
                  </a:moveTo>
                  <a:cubicBezTo>
                    <a:pt x="369" y="0"/>
                    <a:pt x="322" y="11"/>
                    <a:pt x="279" y="27"/>
                  </a:cubicBezTo>
                  <a:cubicBezTo>
                    <a:pt x="135" y="80"/>
                    <a:pt x="28" y="221"/>
                    <a:pt x="1" y="382"/>
                  </a:cubicBezTo>
                  <a:cubicBezTo>
                    <a:pt x="540" y="713"/>
                    <a:pt x="543" y="1192"/>
                    <a:pt x="570" y="1192"/>
                  </a:cubicBezTo>
                  <a:cubicBezTo>
                    <a:pt x="610" y="1182"/>
                    <a:pt x="647" y="1178"/>
                    <a:pt x="687" y="1178"/>
                  </a:cubicBezTo>
                  <a:cubicBezTo>
                    <a:pt x="734" y="1178"/>
                    <a:pt x="781" y="1185"/>
                    <a:pt x="828" y="1202"/>
                  </a:cubicBezTo>
                  <a:cubicBezTo>
                    <a:pt x="854" y="1084"/>
                    <a:pt x="874" y="971"/>
                    <a:pt x="888" y="851"/>
                  </a:cubicBezTo>
                  <a:cubicBezTo>
                    <a:pt x="895" y="786"/>
                    <a:pt x="898" y="720"/>
                    <a:pt x="898" y="653"/>
                  </a:cubicBezTo>
                  <a:cubicBezTo>
                    <a:pt x="898" y="462"/>
                    <a:pt x="861" y="272"/>
                    <a:pt x="734" y="138"/>
                  </a:cubicBezTo>
                  <a:cubicBezTo>
                    <a:pt x="650" y="51"/>
                    <a:pt x="533" y="0"/>
                    <a:pt x="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9" name="Google Shape;1388;p45"/>
            <p:cNvSpPr/>
            <p:nvPr/>
          </p:nvSpPr>
          <p:spPr>
            <a:xfrm>
              <a:off x="6944526" y="1419678"/>
              <a:ext cx="408771" cy="558827"/>
            </a:xfrm>
            <a:custGeom>
              <a:avLst/>
              <a:gdLst/>
              <a:ahLst/>
              <a:cxnLst/>
              <a:rect l="l" t="t" r="r" b="b"/>
              <a:pathLst>
                <a:path w="3367" h="4603" extrusionOk="0">
                  <a:moveTo>
                    <a:pt x="623" y="0"/>
                  </a:moveTo>
                  <a:cubicBezTo>
                    <a:pt x="309" y="0"/>
                    <a:pt x="72" y="36"/>
                    <a:pt x="0" y="63"/>
                  </a:cubicBezTo>
                  <a:cubicBezTo>
                    <a:pt x="0" y="86"/>
                    <a:pt x="165" y="1552"/>
                    <a:pt x="181" y="2034"/>
                  </a:cubicBezTo>
                  <a:cubicBezTo>
                    <a:pt x="198" y="2519"/>
                    <a:pt x="378" y="3034"/>
                    <a:pt x="937" y="3114"/>
                  </a:cubicBezTo>
                  <a:lnTo>
                    <a:pt x="1038" y="3660"/>
                  </a:lnTo>
                  <a:cubicBezTo>
                    <a:pt x="1041" y="3700"/>
                    <a:pt x="1044" y="3740"/>
                    <a:pt x="1051" y="3783"/>
                  </a:cubicBezTo>
                  <a:cubicBezTo>
                    <a:pt x="1141" y="4266"/>
                    <a:pt x="1571" y="4602"/>
                    <a:pt x="2057" y="4602"/>
                  </a:cubicBezTo>
                  <a:cubicBezTo>
                    <a:pt x="2117" y="4602"/>
                    <a:pt x="2178" y="4597"/>
                    <a:pt x="2239" y="4587"/>
                  </a:cubicBezTo>
                  <a:cubicBezTo>
                    <a:pt x="2795" y="4486"/>
                    <a:pt x="3163" y="3967"/>
                    <a:pt x="3062" y="3422"/>
                  </a:cubicBezTo>
                  <a:cubicBezTo>
                    <a:pt x="3056" y="3379"/>
                    <a:pt x="3042" y="3339"/>
                    <a:pt x="3029" y="3295"/>
                  </a:cubicBezTo>
                  <a:lnTo>
                    <a:pt x="2795" y="2017"/>
                  </a:lnTo>
                  <a:lnTo>
                    <a:pt x="2795" y="2017"/>
                  </a:lnTo>
                  <a:cubicBezTo>
                    <a:pt x="2823" y="2021"/>
                    <a:pt x="2850" y="2023"/>
                    <a:pt x="2878" y="2023"/>
                  </a:cubicBezTo>
                  <a:cubicBezTo>
                    <a:pt x="2914" y="2023"/>
                    <a:pt x="2951" y="2019"/>
                    <a:pt x="2989" y="2010"/>
                  </a:cubicBezTo>
                  <a:cubicBezTo>
                    <a:pt x="3226" y="1946"/>
                    <a:pt x="3367" y="1709"/>
                    <a:pt x="3303" y="1475"/>
                  </a:cubicBezTo>
                  <a:cubicBezTo>
                    <a:pt x="3250" y="1280"/>
                    <a:pt x="3069" y="1153"/>
                    <a:pt x="2872" y="1153"/>
                  </a:cubicBezTo>
                  <a:cubicBezTo>
                    <a:pt x="2834" y="1153"/>
                    <a:pt x="2796" y="1157"/>
                    <a:pt x="2758" y="1167"/>
                  </a:cubicBezTo>
                  <a:cubicBezTo>
                    <a:pt x="2758" y="1167"/>
                    <a:pt x="2758" y="1167"/>
                    <a:pt x="2757" y="1167"/>
                  </a:cubicBezTo>
                  <a:cubicBezTo>
                    <a:pt x="2731" y="1167"/>
                    <a:pt x="2725" y="658"/>
                    <a:pt x="2136" y="324"/>
                  </a:cubicBezTo>
                  <a:cubicBezTo>
                    <a:pt x="1644" y="69"/>
                    <a:pt x="1060" y="0"/>
                    <a:pt x="623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0" name="Google Shape;1389;p45"/>
            <p:cNvSpPr/>
            <p:nvPr/>
          </p:nvSpPr>
          <p:spPr>
            <a:xfrm>
              <a:off x="7058282" y="1792026"/>
              <a:ext cx="73571" cy="74907"/>
            </a:xfrm>
            <a:custGeom>
              <a:avLst/>
              <a:gdLst/>
              <a:ahLst/>
              <a:cxnLst/>
              <a:rect l="l" t="t" r="r" b="b"/>
              <a:pathLst>
                <a:path w="606" h="617" extrusionOk="0">
                  <a:moveTo>
                    <a:pt x="606" y="0"/>
                  </a:moveTo>
                  <a:cubicBezTo>
                    <a:pt x="433" y="43"/>
                    <a:pt x="278" y="57"/>
                    <a:pt x="172" y="57"/>
                  </a:cubicBezTo>
                  <a:cubicBezTo>
                    <a:pt x="64" y="57"/>
                    <a:pt x="0" y="48"/>
                    <a:pt x="0" y="47"/>
                  </a:cubicBezTo>
                  <a:lnTo>
                    <a:pt x="0" y="47"/>
                  </a:lnTo>
                  <a:lnTo>
                    <a:pt x="104" y="616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1" name="Google Shape;1390;p45"/>
            <p:cNvSpPr/>
            <p:nvPr/>
          </p:nvSpPr>
          <p:spPr>
            <a:xfrm>
              <a:off x="7235047" y="1399524"/>
              <a:ext cx="486" cy="486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1"/>
                  </a:moveTo>
                  <a:lnTo>
                    <a:pt x="0" y="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F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2" name="Google Shape;1391;p45"/>
            <p:cNvSpPr/>
            <p:nvPr/>
          </p:nvSpPr>
          <p:spPr>
            <a:xfrm>
              <a:off x="7278874" y="1589402"/>
              <a:ext cx="39214" cy="39821"/>
            </a:xfrm>
            <a:custGeom>
              <a:avLst/>
              <a:gdLst/>
              <a:ahLst/>
              <a:cxnLst/>
              <a:rect l="l" t="t" r="r" b="b"/>
              <a:pathLst>
                <a:path w="323" h="328" extrusionOk="0">
                  <a:moveTo>
                    <a:pt x="254" y="1"/>
                  </a:moveTo>
                  <a:cubicBezTo>
                    <a:pt x="186" y="1"/>
                    <a:pt x="117" y="27"/>
                    <a:pt x="77" y="80"/>
                  </a:cubicBezTo>
                  <a:cubicBezTo>
                    <a:pt x="14" y="167"/>
                    <a:pt x="1" y="244"/>
                    <a:pt x="31" y="327"/>
                  </a:cubicBezTo>
                  <a:cubicBezTo>
                    <a:pt x="31" y="327"/>
                    <a:pt x="37" y="171"/>
                    <a:pt x="91" y="130"/>
                  </a:cubicBezTo>
                  <a:lnTo>
                    <a:pt x="288" y="203"/>
                  </a:lnTo>
                  <a:cubicBezTo>
                    <a:pt x="242" y="154"/>
                    <a:pt x="174" y="117"/>
                    <a:pt x="104" y="103"/>
                  </a:cubicBezTo>
                  <a:cubicBezTo>
                    <a:pt x="104" y="103"/>
                    <a:pt x="114" y="80"/>
                    <a:pt x="161" y="56"/>
                  </a:cubicBezTo>
                  <a:cubicBezTo>
                    <a:pt x="211" y="33"/>
                    <a:pt x="322" y="10"/>
                    <a:pt x="322" y="10"/>
                  </a:cubicBezTo>
                  <a:cubicBezTo>
                    <a:pt x="300" y="4"/>
                    <a:pt x="277" y="1"/>
                    <a:pt x="254" y="1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3" name="Google Shape;1392;p45"/>
            <p:cNvSpPr/>
            <p:nvPr/>
          </p:nvSpPr>
          <p:spPr>
            <a:xfrm>
              <a:off x="7090697" y="1490821"/>
              <a:ext cx="58517" cy="27802"/>
            </a:xfrm>
            <a:custGeom>
              <a:avLst/>
              <a:gdLst/>
              <a:ahLst/>
              <a:cxnLst/>
              <a:rect l="l" t="t" r="r" b="b"/>
              <a:pathLst>
                <a:path w="482" h="229" extrusionOk="0">
                  <a:moveTo>
                    <a:pt x="246" y="0"/>
                  </a:moveTo>
                  <a:cubicBezTo>
                    <a:pt x="236" y="0"/>
                    <a:pt x="225" y="1"/>
                    <a:pt x="215" y="2"/>
                  </a:cubicBezTo>
                  <a:cubicBezTo>
                    <a:pt x="121" y="15"/>
                    <a:pt x="1" y="102"/>
                    <a:pt x="35" y="155"/>
                  </a:cubicBezTo>
                  <a:cubicBezTo>
                    <a:pt x="56" y="190"/>
                    <a:pt x="81" y="200"/>
                    <a:pt x="110" y="200"/>
                  </a:cubicBezTo>
                  <a:cubicBezTo>
                    <a:pt x="130" y="200"/>
                    <a:pt x="152" y="195"/>
                    <a:pt x="175" y="189"/>
                  </a:cubicBezTo>
                  <a:cubicBezTo>
                    <a:pt x="196" y="184"/>
                    <a:pt x="220" y="178"/>
                    <a:pt x="242" y="178"/>
                  </a:cubicBezTo>
                  <a:cubicBezTo>
                    <a:pt x="248" y="178"/>
                    <a:pt x="253" y="179"/>
                    <a:pt x="259" y="179"/>
                  </a:cubicBezTo>
                  <a:cubicBezTo>
                    <a:pt x="312" y="185"/>
                    <a:pt x="347" y="228"/>
                    <a:pt x="396" y="228"/>
                  </a:cubicBezTo>
                  <a:cubicBezTo>
                    <a:pt x="406" y="228"/>
                    <a:pt x="416" y="227"/>
                    <a:pt x="427" y="223"/>
                  </a:cubicBezTo>
                  <a:cubicBezTo>
                    <a:pt x="450" y="212"/>
                    <a:pt x="473" y="186"/>
                    <a:pt x="473" y="166"/>
                  </a:cubicBezTo>
                  <a:cubicBezTo>
                    <a:pt x="482" y="65"/>
                    <a:pt x="357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4" name="Google Shape;1393;p45"/>
            <p:cNvSpPr/>
            <p:nvPr/>
          </p:nvSpPr>
          <p:spPr>
            <a:xfrm>
              <a:off x="6977426" y="1503933"/>
              <a:ext cx="54147" cy="36057"/>
            </a:xfrm>
            <a:custGeom>
              <a:avLst/>
              <a:gdLst/>
              <a:ahLst/>
              <a:cxnLst/>
              <a:rect l="l" t="t" r="r" b="b"/>
              <a:pathLst>
                <a:path w="446" h="297" extrusionOk="0">
                  <a:moveTo>
                    <a:pt x="308" y="0"/>
                  </a:moveTo>
                  <a:cubicBezTo>
                    <a:pt x="246" y="0"/>
                    <a:pt x="176" y="25"/>
                    <a:pt x="128" y="64"/>
                  </a:cubicBezTo>
                  <a:cubicBezTo>
                    <a:pt x="54" y="121"/>
                    <a:pt x="1" y="255"/>
                    <a:pt x="61" y="285"/>
                  </a:cubicBezTo>
                  <a:cubicBezTo>
                    <a:pt x="77" y="293"/>
                    <a:pt x="91" y="296"/>
                    <a:pt x="104" y="296"/>
                  </a:cubicBezTo>
                  <a:cubicBezTo>
                    <a:pt x="167" y="296"/>
                    <a:pt x="200" y="213"/>
                    <a:pt x="262" y="185"/>
                  </a:cubicBezTo>
                  <a:cubicBezTo>
                    <a:pt x="322" y="161"/>
                    <a:pt x="382" y="192"/>
                    <a:pt x="426" y="138"/>
                  </a:cubicBezTo>
                  <a:cubicBezTo>
                    <a:pt x="442" y="115"/>
                    <a:pt x="446" y="84"/>
                    <a:pt x="436" y="64"/>
                  </a:cubicBezTo>
                  <a:cubicBezTo>
                    <a:pt x="411" y="19"/>
                    <a:pt x="362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5" name="Google Shape;1394;p45"/>
            <p:cNvSpPr/>
            <p:nvPr/>
          </p:nvSpPr>
          <p:spPr>
            <a:xfrm>
              <a:off x="7148485" y="1577868"/>
              <a:ext cx="87047" cy="81827"/>
            </a:xfrm>
            <a:custGeom>
              <a:avLst/>
              <a:gdLst/>
              <a:ahLst/>
              <a:cxnLst/>
              <a:rect l="l" t="t" r="r" b="b"/>
              <a:pathLst>
                <a:path w="717" h="674" extrusionOk="0">
                  <a:moveTo>
                    <a:pt x="345" y="1"/>
                  </a:moveTo>
                  <a:cubicBezTo>
                    <a:pt x="322" y="1"/>
                    <a:pt x="301" y="1"/>
                    <a:pt x="278" y="8"/>
                  </a:cubicBezTo>
                  <a:cubicBezTo>
                    <a:pt x="268" y="8"/>
                    <a:pt x="258" y="11"/>
                    <a:pt x="252" y="14"/>
                  </a:cubicBezTo>
                  <a:cubicBezTo>
                    <a:pt x="255" y="178"/>
                    <a:pt x="155" y="326"/>
                    <a:pt x="0" y="382"/>
                  </a:cubicBezTo>
                  <a:cubicBezTo>
                    <a:pt x="4" y="389"/>
                    <a:pt x="4" y="396"/>
                    <a:pt x="4" y="399"/>
                  </a:cubicBezTo>
                  <a:cubicBezTo>
                    <a:pt x="37" y="563"/>
                    <a:pt x="181" y="674"/>
                    <a:pt x="342" y="674"/>
                  </a:cubicBezTo>
                  <a:cubicBezTo>
                    <a:pt x="362" y="674"/>
                    <a:pt x="385" y="674"/>
                    <a:pt x="405" y="667"/>
                  </a:cubicBezTo>
                  <a:cubicBezTo>
                    <a:pt x="593" y="633"/>
                    <a:pt x="717" y="456"/>
                    <a:pt x="683" y="275"/>
                  </a:cubicBezTo>
                  <a:cubicBezTo>
                    <a:pt x="649" y="111"/>
                    <a:pt x="505" y="1"/>
                    <a:pt x="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6" name="Google Shape;1395;p45"/>
            <p:cNvSpPr/>
            <p:nvPr/>
          </p:nvSpPr>
          <p:spPr>
            <a:xfrm>
              <a:off x="6963699" y="1618903"/>
              <a:ext cx="60338" cy="71265"/>
            </a:xfrm>
            <a:custGeom>
              <a:avLst/>
              <a:gdLst/>
              <a:ahLst/>
              <a:cxnLst/>
              <a:rect l="l" t="t" r="r" b="b"/>
              <a:pathLst>
                <a:path w="497" h="58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58"/>
                    <a:pt x="21" y="295"/>
                    <a:pt x="24" y="393"/>
                  </a:cubicBezTo>
                  <a:cubicBezTo>
                    <a:pt x="28" y="453"/>
                    <a:pt x="31" y="516"/>
                    <a:pt x="38" y="576"/>
                  </a:cubicBezTo>
                  <a:cubicBezTo>
                    <a:pt x="68" y="583"/>
                    <a:pt x="95" y="586"/>
                    <a:pt x="124" y="586"/>
                  </a:cubicBezTo>
                  <a:cubicBezTo>
                    <a:pt x="144" y="586"/>
                    <a:pt x="164" y="583"/>
                    <a:pt x="185" y="580"/>
                  </a:cubicBezTo>
                  <a:cubicBezTo>
                    <a:pt x="372" y="546"/>
                    <a:pt x="496" y="372"/>
                    <a:pt x="462" y="189"/>
                  </a:cubicBezTo>
                  <a:lnTo>
                    <a:pt x="462" y="189"/>
                  </a:lnTo>
                  <a:cubicBezTo>
                    <a:pt x="439" y="198"/>
                    <a:pt x="416" y="201"/>
                    <a:pt x="393" y="205"/>
                  </a:cubicBezTo>
                  <a:cubicBezTo>
                    <a:pt x="376" y="209"/>
                    <a:pt x="356" y="209"/>
                    <a:pt x="339" y="209"/>
                  </a:cubicBezTo>
                  <a:cubicBezTo>
                    <a:pt x="195" y="209"/>
                    <a:pt x="64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7" name="Google Shape;1396;p45"/>
            <p:cNvSpPr/>
            <p:nvPr/>
          </p:nvSpPr>
          <p:spPr>
            <a:xfrm>
              <a:off x="7003893" y="1580296"/>
              <a:ext cx="13840" cy="26223"/>
            </a:xfrm>
            <a:custGeom>
              <a:avLst/>
              <a:gdLst/>
              <a:ahLst/>
              <a:cxnLst/>
              <a:rect l="l" t="t" r="r" b="b"/>
              <a:pathLst>
                <a:path w="114" h="216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13" y="8"/>
                    <a:pt x="0" y="58"/>
                    <a:pt x="10" y="115"/>
                  </a:cubicBezTo>
                  <a:cubicBezTo>
                    <a:pt x="17" y="173"/>
                    <a:pt x="45" y="215"/>
                    <a:pt x="71" y="215"/>
                  </a:cubicBezTo>
                  <a:cubicBezTo>
                    <a:pt x="72" y="215"/>
                    <a:pt x="72" y="215"/>
                    <a:pt x="73" y="215"/>
                  </a:cubicBezTo>
                  <a:cubicBezTo>
                    <a:pt x="101" y="209"/>
                    <a:pt x="114" y="158"/>
                    <a:pt x="104" y="101"/>
                  </a:cubicBezTo>
                  <a:cubicBezTo>
                    <a:pt x="94" y="43"/>
                    <a:pt x="69" y="0"/>
                    <a:pt x="43" y="0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8" name="Google Shape;1397;p45"/>
            <p:cNvSpPr/>
            <p:nvPr/>
          </p:nvSpPr>
          <p:spPr>
            <a:xfrm>
              <a:off x="7120927" y="1562814"/>
              <a:ext cx="13840" cy="25859"/>
            </a:xfrm>
            <a:custGeom>
              <a:avLst/>
              <a:gdLst/>
              <a:ahLst/>
              <a:cxnLst/>
              <a:rect l="l" t="t" r="r" b="b"/>
              <a:pathLst>
                <a:path w="114" h="213" extrusionOk="0">
                  <a:moveTo>
                    <a:pt x="43" y="1"/>
                  </a:moveTo>
                  <a:cubicBezTo>
                    <a:pt x="42" y="1"/>
                    <a:pt x="41" y="1"/>
                    <a:pt x="40" y="1"/>
                  </a:cubicBezTo>
                  <a:cubicBezTo>
                    <a:pt x="13" y="8"/>
                    <a:pt x="0" y="58"/>
                    <a:pt x="6" y="115"/>
                  </a:cubicBezTo>
                  <a:cubicBezTo>
                    <a:pt x="16" y="168"/>
                    <a:pt x="43" y="213"/>
                    <a:pt x="68" y="213"/>
                  </a:cubicBezTo>
                  <a:cubicBezTo>
                    <a:pt x="70" y="213"/>
                    <a:pt x="71" y="212"/>
                    <a:pt x="73" y="212"/>
                  </a:cubicBezTo>
                  <a:cubicBezTo>
                    <a:pt x="100" y="209"/>
                    <a:pt x="113" y="158"/>
                    <a:pt x="104" y="101"/>
                  </a:cubicBezTo>
                  <a:cubicBezTo>
                    <a:pt x="94" y="43"/>
                    <a:pt x="69" y="1"/>
                    <a:pt x="43" y="1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9" name="Google Shape;1398;p45"/>
            <p:cNvSpPr/>
            <p:nvPr/>
          </p:nvSpPr>
          <p:spPr>
            <a:xfrm>
              <a:off x="7055854" y="1542539"/>
              <a:ext cx="46377" cy="102951"/>
            </a:xfrm>
            <a:custGeom>
              <a:avLst/>
              <a:gdLst/>
              <a:ahLst/>
              <a:cxnLst/>
              <a:rect l="l" t="t" r="r" b="b"/>
              <a:pathLst>
                <a:path w="382" h="848" extrusionOk="0">
                  <a:moveTo>
                    <a:pt x="147" y="1"/>
                  </a:moveTo>
                  <a:lnTo>
                    <a:pt x="0" y="30"/>
                  </a:lnTo>
                  <a:lnTo>
                    <a:pt x="4" y="322"/>
                  </a:lnTo>
                  <a:cubicBezTo>
                    <a:pt x="41" y="299"/>
                    <a:pt x="77" y="292"/>
                    <a:pt x="114" y="292"/>
                  </a:cubicBezTo>
                  <a:cubicBezTo>
                    <a:pt x="167" y="292"/>
                    <a:pt x="215" y="308"/>
                    <a:pt x="245" y="328"/>
                  </a:cubicBezTo>
                  <a:lnTo>
                    <a:pt x="245" y="322"/>
                  </a:lnTo>
                  <a:lnTo>
                    <a:pt x="147" y="1"/>
                  </a:lnTo>
                  <a:close/>
                  <a:moveTo>
                    <a:pt x="245" y="352"/>
                  </a:moveTo>
                  <a:lnTo>
                    <a:pt x="198" y="419"/>
                  </a:lnTo>
                  <a:cubicBezTo>
                    <a:pt x="195" y="416"/>
                    <a:pt x="158" y="392"/>
                    <a:pt x="114" y="392"/>
                  </a:cubicBezTo>
                  <a:cubicBezTo>
                    <a:pt x="84" y="392"/>
                    <a:pt x="47" y="402"/>
                    <a:pt x="11" y="442"/>
                  </a:cubicBezTo>
                  <a:lnTo>
                    <a:pt x="4" y="436"/>
                  </a:lnTo>
                  <a:lnTo>
                    <a:pt x="7" y="847"/>
                  </a:lnTo>
                  <a:lnTo>
                    <a:pt x="382" y="777"/>
                  </a:lnTo>
                  <a:lnTo>
                    <a:pt x="305" y="520"/>
                  </a:lnTo>
                  <a:cubicBezTo>
                    <a:pt x="275" y="476"/>
                    <a:pt x="255" y="422"/>
                    <a:pt x="248" y="365"/>
                  </a:cubicBezTo>
                  <a:cubicBezTo>
                    <a:pt x="248" y="362"/>
                    <a:pt x="248" y="359"/>
                    <a:pt x="245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0" name="Google Shape;1399;p45"/>
            <p:cNvSpPr/>
            <p:nvPr/>
          </p:nvSpPr>
          <p:spPr>
            <a:xfrm>
              <a:off x="6812073" y="1839253"/>
              <a:ext cx="833810" cy="1076377"/>
            </a:xfrm>
            <a:custGeom>
              <a:avLst/>
              <a:gdLst/>
              <a:ahLst/>
              <a:cxnLst/>
              <a:rect l="l" t="t" r="r" b="b"/>
              <a:pathLst>
                <a:path w="6868" h="8866" extrusionOk="0">
                  <a:moveTo>
                    <a:pt x="5075" y="0"/>
                  </a:moveTo>
                  <a:cubicBezTo>
                    <a:pt x="4815" y="0"/>
                    <a:pt x="4503" y="27"/>
                    <a:pt x="4123" y="83"/>
                  </a:cubicBezTo>
                  <a:cubicBezTo>
                    <a:pt x="4123" y="83"/>
                    <a:pt x="3819" y="625"/>
                    <a:pt x="3119" y="629"/>
                  </a:cubicBezTo>
                  <a:cubicBezTo>
                    <a:pt x="2416" y="625"/>
                    <a:pt x="2115" y="83"/>
                    <a:pt x="2115" y="83"/>
                  </a:cubicBezTo>
                  <a:cubicBezTo>
                    <a:pt x="1323" y="177"/>
                    <a:pt x="1078" y="156"/>
                    <a:pt x="462" y="655"/>
                  </a:cubicBezTo>
                  <a:cubicBezTo>
                    <a:pt x="1" y="1261"/>
                    <a:pt x="881" y="3125"/>
                    <a:pt x="881" y="3125"/>
                  </a:cubicBezTo>
                  <a:lnTo>
                    <a:pt x="737" y="8653"/>
                  </a:lnTo>
                  <a:cubicBezTo>
                    <a:pt x="737" y="8653"/>
                    <a:pt x="1858" y="8834"/>
                    <a:pt x="3437" y="8864"/>
                  </a:cubicBezTo>
                  <a:cubicBezTo>
                    <a:pt x="3493" y="8865"/>
                    <a:pt x="3550" y="8865"/>
                    <a:pt x="3606" y="8865"/>
                  </a:cubicBezTo>
                  <a:cubicBezTo>
                    <a:pt x="5025" y="8865"/>
                    <a:pt x="6643" y="8513"/>
                    <a:pt x="6643" y="8513"/>
                  </a:cubicBezTo>
                  <a:lnTo>
                    <a:pt x="6268" y="3188"/>
                  </a:lnTo>
                  <a:lnTo>
                    <a:pt x="6356" y="1947"/>
                  </a:lnTo>
                  <a:cubicBezTo>
                    <a:pt x="6405" y="1827"/>
                    <a:pt x="6867" y="996"/>
                    <a:pt x="6586" y="813"/>
                  </a:cubicBezTo>
                  <a:cubicBezTo>
                    <a:pt x="6262" y="332"/>
                    <a:pt x="5998" y="0"/>
                    <a:pt x="5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1" name="Google Shape;1400;p45"/>
            <p:cNvSpPr/>
            <p:nvPr/>
          </p:nvSpPr>
          <p:spPr>
            <a:xfrm>
              <a:off x="6675251" y="1864505"/>
              <a:ext cx="358752" cy="554457"/>
            </a:xfrm>
            <a:custGeom>
              <a:avLst/>
              <a:gdLst/>
              <a:ahLst/>
              <a:cxnLst/>
              <a:rect l="l" t="t" r="r" b="b"/>
              <a:pathLst>
                <a:path w="2955" h="4567" extrusionOk="0">
                  <a:moveTo>
                    <a:pt x="2535" y="1"/>
                  </a:moveTo>
                  <a:cubicBezTo>
                    <a:pt x="2175" y="1"/>
                    <a:pt x="1699" y="258"/>
                    <a:pt x="1359" y="564"/>
                  </a:cubicBezTo>
                  <a:cubicBezTo>
                    <a:pt x="941" y="943"/>
                    <a:pt x="572" y="1893"/>
                    <a:pt x="0" y="3315"/>
                  </a:cubicBezTo>
                  <a:cubicBezTo>
                    <a:pt x="847" y="4195"/>
                    <a:pt x="1870" y="4566"/>
                    <a:pt x="1870" y="4566"/>
                  </a:cubicBezTo>
                  <a:cubicBezTo>
                    <a:pt x="2339" y="3660"/>
                    <a:pt x="2556" y="1983"/>
                    <a:pt x="2644" y="1361"/>
                  </a:cubicBezTo>
                  <a:cubicBezTo>
                    <a:pt x="2650" y="1310"/>
                    <a:pt x="2644" y="1224"/>
                    <a:pt x="2644" y="1173"/>
                  </a:cubicBezTo>
                  <a:cubicBezTo>
                    <a:pt x="2647" y="1006"/>
                    <a:pt x="2613" y="859"/>
                    <a:pt x="2533" y="742"/>
                  </a:cubicBezTo>
                  <a:lnTo>
                    <a:pt x="2530" y="742"/>
                  </a:lnTo>
                  <a:cubicBezTo>
                    <a:pt x="2519" y="722"/>
                    <a:pt x="2955" y="213"/>
                    <a:pt x="2941" y="197"/>
                  </a:cubicBezTo>
                  <a:cubicBezTo>
                    <a:pt x="2850" y="59"/>
                    <a:pt x="2705" y="1"/>
                    <a:pt x="2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2" name="Google Shape;1401;p45"/>
            <p:cNvSpPr/>
            <p:nvPr/>
          </p:nvSpPr>
          <p:spPr>
            <a:xfrm>
              <a:off x="6903491" y="2100516"/>
              <a:ext cx="12505" cy="303634"/>
            </a:xfrm>
            <a:custGeom>
              <a:avLst/>
              <a:gdLst/>
              <a:ahLst/>
              <a:cxnLst/>
              <a:rect l="l" t="t" r="r" b="b"/>
              <a:pathLst>
                <a:path w="103" h="2501" extrusionOk="0">
                  <a:moveTo>
                    <a:pt x="77" y="1"/>
                  </a:moveTo>
                  <a:cubicBezTo>
                    <a:pt x="63" y="1"/>
                    <a:pt x="49" y="9"/>
                    <a:pt x="48" y="26"/>
                  </a:cubicBezTo>
                  <a:cubicBezTo>
                    <a:pt x="17" y="327"/>
                    <a:pt x="11" y="631"/>
                    <a:pt x="4" y="936"/>
                  </a:cubicBezTo>
                  <a:cubicBezTo>
                    <a:pt x="1" y="1281"/>
                    <a:pt x="1" y="1629"/>
                    <a:pt x="14" y="1973"/>
                  </a:cubicBezTo>
                  <a:cubicBezTo>
                    <a:pt x="17" y="2140"/>
                    <a:pt x="27" y="2308"/>
                    <a:pt x="37" y="2475"/>
                  </a:cubicBezTo>
                  <a:cubicBezTo>
                    <a:pt x="39" y="2492"/>
                    <a:pt x="53" y="2501"/>
                    <a:pt x="67" y="2501"/>
                  </a:cubicBezTo>
                  <a:cubicBezTo>
                    <a:pt x="80" y="2501"/>
                    <a:pt x="92" y="2492"/>
                    <a:pt x="91" y="2475"/>
                  </a:cubicBezTo>
                  <a:cubicBezTo>
                    <a:pt x="44" y="1819"/>
                    <a:pt x="41" y="1157"/>
                    <a:pt x="71" y="501"/>
                  </a:cubicBezTo>
                  <a:cubicBezTo>
                    <a:pt x="77" y="344"/>
                    <a:pt x="84" y="183"/>
                    <a:pt x="101" y="26"/>
                  </a:cubicBezTo>
                  <a:cubicBezTo>
                    <a:pt x="103" y="9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3" name="Google Shape;1402;p45"/>
            <p:cNvSpPr/>
            <p:nvPr/>
          </p:nvSpPr>
          <p:spPr>
            <a:xfrm>
              <a:off x="7185028" y="1846416"/>
              <a:ext cx="190363" cy="126504"/>
            </a:xfrm>
            <a:custGeom>
              <a:avLst/>
              <a:gdLst/>
              <a:ahLst/>
              <a:cxnLst/>
              <a:rect l="l" t="t" r="r" b="b"/>
              <a:pathLst>
                <a:path w="1568" h="1042" extrusionOk="0">
                  <a:moveTo>
                    <a:pt x="1533" y="0"/>
                  </a:moveTo>
                  <a:cubicBezTo>
                    <a:pt x="1523" y="0"/>
                    <a:pt x="1512" y="6"/>
                    <a:pt x="1510" y="21"/>
                  </a:cubicBezTo>
                  <a:cubicBezTo>
                    <a:pt x="1389" y="509"/>
                    <a:pt x="930" y="844"/>
                    <a:pt x="459" y="951"/>
                  </a:cubicBezTo>
                  <a:cubicBezTo>
                    <a:pt x="356" y="973"/>
                    <a:pt x="250" y="985"/>
                    <a:pt x="144" y="985"/>
                  </a:cubicBezTo>
                  <a:cubicBezTo>
                    <a:pt x="109" y="985"/>
                    <a:pt x="73" y="983"/>
                    <a:pt x="37" y="981"/>
                  </a:cubicBezTo>
                  <a:cubicBezTo>
                    <a:pt x="36" y="981"/>
                    <a:pt x="35" y="981"/>
                    <a:pt x="34" y="981"/>
                  </a:cubicBezTo>
                  <a:cubicBezTo>
                    <a:pt x="1" y="981"/>
                    <a:pt x="2" y="1035"/>
                    <a:pt x="37" y="1038"/>
                  </a:cubicBezTo>
                  <a:cubicBezTo>
                    <a:pt x="72" y="1040"/>
                    <a:pt x="107" y="1042"/>
                    <a:pt x="142" y="1042"/>
                  </a:cubicBezTo>
                  <a:cubicBezTo>
                    <a:pt x="619" y="1042"/>
                    <a:pt x="1111" y="808"/>
                    <a:pt x="1389" y="415"/>
                  </a:cubicBezTo>
                  <a:cubicBezTo>
                    <a:pt x="1469" y="302"/>
                    <a:pt x="1530" y="171"/>
                    <a:pt x="1563" y="34"/>
                  </a:cubicBezTo>
                  <a:cubicBezTo>
                    <a:pt x="1567" y="14"/>
                    <a:pt x="1550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4" name="Google Shape;1403;p45"/>
            <p:cNvSpPr/>
            <p:nvPr/>
          </p:nvSpPr>
          <p:spPr>
            <a:xfrm>
              <a:off x="7034122" y="1880773"/>
              <a:ext cx="99066" cy="78913"/>
            </a:xfrm>
            <a:custGeom>
              <a:avLst/>
              <a:gdLst/>
              <a:ahLst/>
              <a:cxnLst/>
              <a:rect l="l" t="t" r="r" b="b"/>
              <a:pathLst>
                <a:path w="816" h="650" extrusionOk="0">
                  <a:moveTo>
                    <a:pt x="36" y="0"/>
                  </a:moveTo>
                  <a:cubicBezTo>
                    <a:pt x="19" y="0"/>
                    <a:pt x="1" y="20"/>
                    <a:pt x="12" y="43"/>
                  </a:cubicBezTo>
                  <a:cubicBezTo>
                    <a:pt x="166" y="340"/>
                    <a:pt x="444" y="561"/>
                    <a:pt x="768" y="648"/>
                  </a:cubicBezTo>
                  <a:cubicBezTo>
                    <a:pt x="771" y="649"/>
                    <a:pt x="774" y="649"/>
                    <a:pt x="776" y="649"/>
                  </a:cubicBezTo>
                  <a:cubicBezTo>
                    <a:pt x="804" y="649"/>
                    <a:pt x="816" y="604"/>
                    <a:pt x="782" y="594"/>
                  </a:cubicBezTo>
                  <a:cubicBezTo>
                    <a:pt x="474" y="511"/>
                    <a:pt x="210" y="296"/>
                    <a:pt x="59" y="15"/>
                  </a:cubicBezTo>
                  <a:cubicBezTo>
                    <a:pt x="53" y="5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5" name="Google Shape;1404;p45"/>
            <p:cNvSpPr/>
            <p:nvPr/>
          </p:nvSpPr>
          <p:spPr>
            <a:xfrm>
              <a:off x="7430387" y="2047098"/>
              <a:ext cx="384368" cy="1037891"/>
            </a:xfrm>
            <a:custGeom>
              <a:avLst/>
              <a:gdLst/>
              <a:ahLst/>
              <a:cxnLst/>
              <a:rect l="l" t="t" r="r" b="b"/>
              <a:pathLst>
                <a:path w="3166" h="8549" extrusionOk="0">
                  <a:moveTo>
                    <a:pt x="1399" y="1"/>
                  </a:moveTo>
                  <a:lnTo>
                    <a:pt x="151" y="1189"/>
                  </a:lnTo>
                  <a:cubicBezTo>
                    <a:pt x="459" y="1825"/>
                    <a:pt x="1403" y="3196"/>
                    <a:pt x="1403" y="4672"/>
                  </a:cubicBezTo>
                  <a:cubicBezTo>
                    <a:pt x="1406" y="6151"/>
                    <a:pt x="737" y="6861"/>
                    <a:pt x="463" y="7443"/>
                  </a:cubicBezTo>
                  <a:cubicBezTo>
                    <a:pt x="188" y="7573"/>
                    <a:pt x="1" y="7777"/>
                    <a:pt x="165" y="7895"/>
                  </a:cubicBezTo>
                  <a:cubicBezTo>
                    <a:pt x="40" y="8164"/>
                    <a:pt x="88" y="8279"/>
                    <a:pt x="171" y="8279"/>
                  </a:cubicBezTo>
                  <a:cubicBezTo>
                    <a:pt x="224" y="8279"/>
                    <a:pt x="291" y="8233"/>
                    <a:pt x="338" y="8152"/>
                  </a:cubicBezTo>
                  <a:lnTo>
                    <a:pt x="338" y="8152"/>
                  </a:lnTo>
                  <a:cubicBezTo>
                    <a:pt x="329" y="8176"/>
                    <a:pt x="335" y="8356"/>
                    <a:pt x="439" y="8356"/>
                  </a:cubicBezTo>
                  <a:cubicBezTo>
                    <a:pt x="479" y="8356"/>
                    <a:pt x="534" y="8328"/>
                    <a:pt x="610" y="8253"/>
                  </a:cubicBezTo>
                  <a:lnTo>
                    <a:pt x="610" y="8253"/>
                  </a:lnTo>
                  <a:cubicBezTo>
                    <a:pt x="546" y="8380"/>
                    <a:pt x="614" y="8458"/>
                    <a:pt x="697" y="8458"/>
                  </a:cubicBezTo>
                  <a:cubicBezTo>
                    <a:pt x="748" y="8458"/>
                    <a:pt x="806" y="8428"/>
                    <a:pt x="841" y="8360"/>
                  </a:cubicBezTo>
                  <a:lnTo>
                    <a:pt x="841" y="8360"/>
                  </a:lnTo>
                  <a:cubicBezTo>
                    <a:pt x="821" y="8482"/>
                    <a:pt x="844" y="8548"/>
                    <a:pt x="898" y="8548"/>
                  </a:cubicBezTo>
                  <a:cubicBezTo>
                    <a:pt x="970" y="8548"/>
                    <a:pt x="1098" y="8431"/>
                    <a:pt x="1252" y="8169"/>
                  </a:cubicBezTo>
                  <a:lnTo>
                    <a:pt x="1255" y="8172"/>
                  </a:lnTo>
                  <a:cubicBezTo>
                    <a:pt x="1255" y="8172"/>
                    <a:pt x="2768" y="6606"/>
                    <a:pt x="2985" y="4685"/>
                  </a:cubicBezTo>
                  <a:cubicBezTo>
                    <a:pt x="3166" y="3102"/>
                    <a:pt x="2193" y="1099"/>
                    <a:pt x="2021" y="784"/>
                  </a:cubicBezTo>
                  <a:cubicBezTo>
                    <a:pt x="1854" y="469"/>
                    <a:pt x="1630" y="235"/>
                    <a:pt x="1399" y="1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6" name="Google Shape;1405;p45"/>
            <p:cNvSpPr/>
            <p:nvPr/>
          </p:nvSpPr>
          <p:spPr>
            <a:xfrm>
              <a:off x="7731470" y="2528954"/>
              <a:ext cx="61431" cy="162197"/>
            </a:xfrm>
            <a:custGeom>
              <a:avLst/>
              <a:gdLst/>
              <a:ahLst/>
              <a:cxnLst/>
              <a:rect l="l" t="t" r="r" b="b"/>
              <a:pathLst>
                <a:path w="506" h="1336" extrusionOk="0">
                  <a:moveTo>
                    <a:pt x="492" y="1"/>
                  </a:moveTo>
                  <a:cubicBezTo>
                    <a:pt x="272" y="47"/>
                    <a:pt x="84" y="295"/>
                    <a:pt x="43" y="616"/>
                  </a:cubicBezTo>
                  <a:cubicBezTo>
                    <a:pt x="0" y="954"/>
                    <a:pt x="137" y="1252"/>
                    <a:pt x="358" y="1336"/>
                  </a:cubicBezTo>
                  <a:cubicBezTo>
                    <a:pt x="405" y="1158"/>
                    <a:pt x="442" y="974"/>
                    <a:pt x="465" y="787"/>
                  </a:cubicBezTo>
                  <a:cubicBezTo>
                    <a:pt x="502" y="519"/>
                    <a:pt x="505" y="258"/>
                    <a:pt x="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7" name="Google Shape;1406;p45"/>
            <p:cNvSpPr/>
            <p:nvPr/>
          </p:nvSpPr>
          <p:spPr>
            <a:xfrm>
              <a:off x="7376847" y="1866326"/>
              <a:ext cx="386432" cy="523013"/>
            </a:xfrm>
            <a:custGeom>
              <a:avLst/>
              <a:gdLst/>
              <a:ahLst/>
              <a:cxnLst/>
              <a:rect l="l" t="t" r="r" b="b"/>
              <a:pathLst>
                <a:path w="3183" h="4308" extrusionOk="0">
                  <a:moveTo>
                    <a:pt x="1124" y="0"/>
                  </a:moveTo>
                  <a:cubicBezTo>
                    <a:pt x="782" y="0"/>
                    <a:pt x="810" y="722"/>
                    <a:pt x="549" y="1128"/>
                  </a:cubicBezTo>
                  <a:cubicBezTo>
                    <a:pt x="535" y="1149"/>
                    <a:pt x="525" y="1169"/>
                    <a:pt x="515" y="1189"/>
                  </a:cubicBezTo>
                  <a:lnTo>
                    <a:pt x="512" y="1189"/>
                  </a:lnTo>
                  <a:cubicBezTo>
                    <a:pt x="431" y="1316"/>
                    <a:pt x="395" y="1470"/>
                    <a:pt x="399" y="1647"/>
                  </a:cubicBezTo>
                  <a:cubicBezTo>
                    <a:pt x="399" y="1700"/>
                    <a:pt x="0" y="1660"/>
                    <a:pt x="23" y="1707"/>
                  </a:cubicBezTo>
                  <a:cubicBezTo>
                    <a:pt x="411" y="2527"/>
                    <a:pt x="709" y="3367"/>
                    <a:pt x="1182" y="4307"/>
                  </a:cubicBezTo>
                  <a:cubicBezTo>
                    <a:pt x="1182" y="4307"/>
                    <a:pt x="2426" y="4083"/>
                    <a:pt x="3182" y="3310"/>
                  </a:cubicBezTo>
                  <a:cubicBezTo>
                    <a:pt x="2918" y="2470"/>
                    <a:pt x="2269" y="480"/>
                    <a:pt x="1275" y="38"/>
                  </a:cubicBezTo>
                  <a:cubicBezTo>
                    <a:pt x="1217" y="12"/>
                    <a:pt x="1167" y="0"/>
                    <a:pt x="1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8" name="Google Shape;1407;p45"/>
            <p:cNvSpPr/>
            <p:nvPr/>
          </p:nvSpPr>
          <p:spPr>
            <a:xfrm>
              <a:off x="7377212" y="2917328"/>
              <a:ext cx="205660" cy="258471"/>
            </a:xfrm>
            <a:custGeom>
              <a:avLst/>
              <a:gdLst/>
              <a:ahLst/>
              <a:cxnLst/>
              <a:rect l="l" t="t" r="r" b="b"/>
              <a:pathLst>
                <a:path w="1694" h="2129" extrusionOk="0">
                  <a:moveTo>
                    <a:pt x="265" y="1"/>
                  </a:moveTo>
                  <a:lnTo>
                    <a:pt x="0" y="1553"/>
                  </a:lnTo>
                  <a:lnTo>
                    <a:pt x="1509" y="2129"/>
                  </a:lnTo>
                  <a:lnTo>
                    <a:pt x="1693" y="1004"/>
                  </a:lnTo>
                  <a:cubicBezTo>
                    <a:pt x="640" y="807"/>
                    <a:pt x="265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9" name="Google Shape;1408;p45"/>
            <p:cNvSpPr/>
            <p:nvPr/>
          </p:nvSpPr>
          <p:spPr>
            <a:xfrm>
              <a:off x="7373084" y="2905673"/>
              <a:ext cx="221928" cy="182350"/>
            </a:xfrm>
            <a:custGeom>
              <a:avLst/>
              <a:gdLst/>
              <a:ahLst/>
              <a:cxnLst/>
              <a:rect l="l" t="t" r="r" b="b"/>
              <a:pathLst>
                <a:path w="1828" h="1502" extrusionOk="0">
                  <a:moveTo>
                    <a:pt x="35" y="1"/>
                  </a:moveTo>
                  <a:cubicBezTo>
                    <a:pt x="18" y="1"/>
                    <a:pt x="0" y="15"/>
                    <a:pt x="4" y="36"/>
                  </a:cubicBezTo>
                  <a:cubicBezTo>
                    <a:pt x="78" y="415"/>
                    <a:pt x="282" y="753"/>
                    <a:pt x="576" y="1000"/>
                  </a:cubicBezTo>
                  <a:cubicBezTo>
                    <a:pt x="817" y="1207"/>
                    <a:pt x="1108" y="1358"/>
                    <a:pt x="1417" y="1442"/>
                  </a:cubicBezTo>
                  <a:cubicBezTo>
                    <a:pt x="1537" y="1475"/>
                    <a:pt x="1664" y="1502"/>
                    <a:pt x="1788" y="1502"/>
                  </a:cubicBezTo>
                  <a:cubicBezTo>
                    <a:pt x="1821" y="1499"/>
                    <a:pt x="1828" y="1451"/>
                    <a:pt x="1795" y="1442"/>
                  </a:cubicBezTo>
                  <a:cubicBezTo>
                    <a:pt x="1775" y="1435"/>
                    <a:pt x="1751" y="1428"/>
                    <a:pt x="1727" y="1422"/>
                  </a:cubicBezTo>
                  <a:cubicBezTo>
                    <a:pt x="1723" y="1420"/>
                    <a:pt x="1720" y="1420"/>
                    <a:pt x="1716" y="1420"/>
                  </a:cubicBezTo>
                  <a:cubicBezTo>
                    <a:pt x="1705" y="1420"/>
                    <a:pt x="1696" y="1428"/>
                    <a:pt x="1693" y="1439"/>
                  </a:cubicBezTo>
                  <a:lnTo>
                    <a:pt x="1693" y="1439"/>
                  </a:lnTo>
                  <a:cubicBezTo>
                    <a:pt x="1483" y="1422"/>
                    <a:pt x="1271" y="1345"/>
                    <a:pt x="1082" y="1258"/>
                  </a:cubicBezTo>
                  <a:cubicBezTo>
                    <a:pt x="777" y="1114"/>
                    <a:pt x="499" y="900"/>
                    <a:pt x="309" y="622"/>
                  </a:cubicBezTo>
                  <a:cubicBezTo>
                    <a:pt x="185" y="441"/>
                    <a:pt x="101" y="237"/>
                    <a:pt x="61" y="23"/>
                  </a:cubicBezTo>
                  <a:cubicBezTo>
                    <a:pt x="58" y="7"/>
                    <a:pt x="47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0" name="Google Shape;1409;p45"/>
            <p:cNvSpPr/>
            <p:nvPr/>
          </p:nvSpPr>
          <p:spPr>
            <a:xfrm>
              <a:off x="7413390" y="2903002"/>
              <a:ext cx="181258" cy="137188"/>
            </a:xfrm>
            <a:custGeom>
              <a:avLst/>
              <a:gdLst/>
              <a:ahLst/>
              <a:cxnLst/>
              <a:rect l="l" t="t" r="r" b="b"/>
              <a:pathLst>
                <a:path w="1493" h="1130" extrusionOk="0">
                  <a:moveTo>
                    <a:pt x="37" y="1"/>
                  </a:moveTo>
                  <a:cubicBezTo>
                    <a:pt x="19" y="1"/>
                    <a:pt x="1" y="16"/>
                    <a:pt x="7" y="38"/>
                  </a:cubicBezTo>
                  <a:cubicBezTo>
                    <a:pt x="127" y="547"/>
                    <a:pt x="583" y="962"/>
                    <a:pt x="1085" y="1092"/>
                  </a:cubicBezTo>
                  <a:cubicBezTo>
                    <a:pt x="1172" y="1114"/>
                    <a:pt x="1263" y="1129"/>
                    <a:pt x="1354" y="1129"/>
                  </a:cubicBezTo>
                  <a:cubicBezTo>
                    <a:pt x="1388" y="1129"/>
                    <a:pt x="1422" y="1127"/>
                    <a:pt x="1456" y="1122"/>
                  </a:cubicBezTo>
                  <a:cubicBezTo>
                    <a:pt x="1491" y="1119"/>
                    <a:pt x="1492" y="1065"/>
                    <a:pt x="1461" y="1065"/>
                  </a:cubicBezTo>
                  <a:cubicBezTo>
                    <a:pt x="1459" y="1065"/>
                    <a:pt x="1457" y="1065"/>
                    <a:pt x="1456" y="1065"/>
                  </a:cubicBezTo>
                  <a:cubicBezTo>
                    <a:pt x="1422" y="1069"/>
                    <a:pt x="1389" y="1071"/>
                    <a:pt x="1355" y="1071"/>
                  </a:cubicBezTo>
                  <a:cubicBezTo>
                    <a:pt x="1165" y="1071"/>
                    <a:pt x="978" y="1010"/>
                    <a:pt x="810" y="925"/>
                  </a:cubicBezTo>
                  <a:cubicBezTo>
                    <a:pt x="586" y="804"/>
                    <a:pt x="382" y="634"/>
                    <a:pt x="241" y="423"/>
                  </a:cubicBezTo>
                  <a:cubicBezTo>
                    <a:pt x="158" y="299"/>
                    <a:pt x="98" y="165"/>
                    <a:pt x="64" y="21"/>
                  </a:cubicBezTo>
                  <a:cubicBezTo>
                    <a:pt x="60" y="7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1" name="Google Shape;1410;p45"/>
            <p:cNvSpPr/>
            <p:nvPr/>
          </p:nvSpPr>
          <p:spPr>
            <a:xfrm>
              <a:off x="6906890" y="2903002"/>
              <a:ext cx="134638" cy="157219"/>
            </a:xfrm>
            <a:custGeom>
              <a:avLst/>
              <a:gdLst/>
              <a:ahLst/>
              <a:cxnLst/>
              <a:rect l="l" t="t" r="r" b="b"/>
              <a:pathLst>
                <a:path w="1109" h="1295" extrusionOk="0">
                  <a:moveTo>
                    <a:pt x="1073" y="1"/>
                  </a:moveTo>
                  <a:cubicBezTo>
                    <a:pt x="1063" y="1"/>
                    <a:pt x="1053" y="7"/>
                    <a:pt x="1050" y="21"/>
                  </a:cubicBezTo>
                  <a:cubicBezTo>
                    <a:pt x="1010" y="269"/>
                    <a:pt x="923" y="503"/>
                    <a:pt x="776" y="704"/>
                  </a:cubicBezTo>
                  <a:cubicBezTo>
                    <a:pt x="652" y="871"/>
                    <a:pt x="491" y="1008"/>
                    <a:pt x="310" y="1112"/>
                  </a:cubicBezTo>
                  <a:cubicBezTo>
                    <a:pt x="224" y="1163"/>
                    <a:pt x="130" y="1203"/>
                    <a:pt x="33" y="1236"/>
                  </a:cubicBezTo>
                  <a:cubicBezTo>
                    <a:pt x="0" y="1248"/>
                    <a:pt x="10" y="1295"/>
                    <a:pt x="38" y="1295"/>
                  </a:cubicBezTo>
                  <a:cubicBezTo>
                    <a:pt x="42" y="1295"/>
                    <a:pt x="45" y="1294"/>
                    <a:pt x="49" y="1293"/>
                  </a:cubicBezTo>
                  <a:cubicBezTo>
                    <a:pt x="451" y="1156"/>
                    <a:pt x="799" y="865"/>
                    <a:pt x="977" y="473"/>
                  </a:cubicBezTo>
                  <a:cubicBezTo>
                    <a:pt x="1040" y="336"/>
                    <a:pt x="1084" y="188"/>
                    <a:pt x="1107" y="38"/>
                  </a:cubicBezTo>
                  <a:cubicBezTo>
                    <a:pt x="1109" y="16"/>
                    <a:pt x="1090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2" name="Google Shape;1411;p45"/>
            <p:cNvSpPr/>
            <p:nvPr/>
          </p:nvSpPr>
          <p:spPr>
            <a:xfrm>
              <a:off x="6910533" y="2897660"/>
              <a:ext cx="96396" cy="115820"/>
            </a:xfrm>
            <a:custGeom>
              <a:avLst/>
              <a:gdLst/>
              <a:ahLst/>
              <a:cxnLst/>
              <a:rect l="l" t="t" r="r" b="b"/>
              <a:pathLst>
                <a:path w="794" h="954" extrusionOk="0">
                  <a:moveTo>
                    <a:pt x="759" y="0"/>
                  </a:moveTo>
                  <a:cubicBezTo>
                    <a:pt x="748" y="0"/>
                    <a:pt x="736" y="7"/>
                    <a:pt x="732" y="22"/>
                  </a:cubicBezTo>
                  <a:cubicBezTo>
                    <a:pt x="642" y="400"/>
                    <a:pt x="361" y="711"/>
                    <a:pt x="26" y="899"/>
                  </a:cubicBezTo>
                  <a:cubicBezTo>
                    <a:pt x="1" y="916"/>
                    <a:pt x="16" y="953"/>
                    <a:pt x="41" y="953"/>
                  </a:cubicBezTo>
                  <a:cubicBezTo>
                    <a:pt x="46" y="953"/>
                    <a:pt x="51" y="952"/>
                    <a:pt x="56" y="949"/>
                  </a:cubicBezTo>
                  <a:cubicBezTo>
                    <a:pt x="405" y="754"/>
                    <a:pt x="695" y="430"/>
                    <a:pt x="789" y="36"/>
                  </a:cubicBezTo>
                  <a:cubicBezTo>
                    <a:pt x="793" y="14"/>
                    <a:pt x="776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3" name="Google Shape;1412;p45"/>
            <p:cNvSpPr/>
            <p:nvPr/>
          </p:nvSpPr>
          <p:spPr>
            <a:xfrm>
              <a:off x="7414240" y="2926433"/>
              <a:ext cx="103194" cy="44677"/>
            </a:xfrm>
            <a:custGeom>
              <a:avLst/>
              <a:gdLst/>
              <a:ahLst/>
              <a:cxnLst/>
              <a:rect l="l" t="t" r="r" b="b"/>
              <a:pathLst>
                <a:path w="850" h="368" extrusionOk="0">
                  <a:moveTo>
                    <a:pt x="199" y="1"/>
                  </a:moveTo>
                  <a:cubicBezTo>
                    <a:pt x="38" y="1"/>
                    <a:pt x="0" y="82"/>
                    <a:pt x="361" y="367"/>
                  </a:cubicBezTo>
                  <a:lnTo>
                    <a:pt x="849" y="146"/>
                  </a:lnTo>
                  <a:cubicBezTo>
                    <a:pt x="849" y="146"/>
                    <a:pt x="414" y="1"/>
                    <a:pt x="199" y="1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4" name="Google Shape;1413;p45"/>
            <p:cNvSpPr/>
            <p:nvPr/>
          </p:nvSpPr>
          <p:spPr>
            <a:xfrm>
              <a:off x="6878725" y="1232350"/>
              <a:ext cx="460004" cy="276803"/>
            </a:xfrm>
            <a:custGeom>
              <a:avLst/>
              <a:gdLst/>
              <a:ahLst/>
              <a:cxnLst/>
              <a:rect l="l" t="t" r="r" b="b"/>
              <a:pathLst>
                <a:path w="3789" h="2280" extrusionOk="0">
                  <a:moveTo>
                    <a:pt x="2239" y="1"/>
                  </a:moveTo>
                  <a:cubicBezTo>
                    <a:pt x="2089" y="1"/>
                    <a:pt x="1927" y="103"/>
                    <a:pt x="1811" y="213"/>
                  </a:cubicBezTo>
                  <a:cubicBezTo>
                    <a:pt x="1661" y="357"/>
                    <a:pt x="1493" y="530"/>
                    <a:pt x="1291" y="530"/>
                  </a:cubicBezTo>
                  <a:cubicBezTo>
                    <a:pt x="1277" y="530"/>
                    <a:pt x="1263" y="530"/>
                    <a:pt x="1249" y="528"/>
                  </a:cubicBezTo>
                  <a:cubicBezTo>
                    <a:pt x="1138" y="518"/>
                    <a:pt x="1035" y="448"/>
                    <a:pt x="924" y="448"/>
                  </a:cubicBezTo>
                  <a:cubicBezTo>
                    <a:pt x="922" y="448"/>
                    <a:pt x="921" y="448"/>
                    <a:pt x="919" y="448"/>
                  </a:cubicBezTo>
                  <a:cubicBezTo>
                    <a:pt x="718" y="448"/>
                    <a:pt x="579" y="660"/>
                    <a:pt x="516" y="852"/>
                  </a:cubicBezTo>
                  <a:cubicBezTo>
                    <a:pt x="452" y="1047"/>
                    <a:pt x="415" y="1277"/>
                    <a:pt x="245" y="1391"/>
                  </a:cubicBezTo>
                  <a:cubicBezTo>
                    <a:pt x="0" y="1555"/>
                    <a:pt x="4" y="1786"/>
                    <a:pt x="51" y="1887"/>
                  </a:cubicBezTo>
                  <a:cubicBezTo>
                    <a:pt x="138" y="2089"/>
                    <a:pt x="298" y="2144"/>
                    <a:pt x="415" y="2144"/>
                  </a:cubicBezTo>
                  <a:cubicBezTo>
                    <a:pt x="433" y="2144"/>
                    <a:pt x="450" y="2143"/>
                    <a:pt x="466" y="2141"/>
                  </a:cubicBezTo>
                  <a:cubicBezTo>
                    <a:pt x="629" y="2121"/>
                    <a:pt x="783" y="1978"/>
                    <a:pt x="938" y="1978"/>
                  </a:cubicBezTo>
                  <a:cubicBezTo>
                    <a:pt x="963" y="1978"/>
                    <a:pt x="989" y="1981"/>
                    <a:pt x="1014" y="1990"/>
                  </a:cubicBezTo>
                  <a:cubicBezTo>
                    <a:pt x="1138" y="2037"/>
                    <a:pt x="1192" y="2198"/>
                    <a:pt x="1309" y="2255"/>
                  </a:cubicBezTo>
                  <a:cubicBezTo>
                    <a:pt x="1343" y="2272"/>
                    <a:pt x="1379" y="2279"/>
                    <a:pt x="1415" y="2279"/>
                  </a:cubicBezTo>
                  <a:cubicBezTo>
                    <a:pt x="1525" y="2279"/>
                    <a:pt x="1642" y="2210"/>
                    <a:pt x="1727" y="2134"/>
                  </a:cubicBezTo>
                  <a:cubicBezTo>
                    <a:pt x="1841" y="2031"/>
                    <a:pt x="1955" y="1903"/>
                    <a:pt x="2105" y="1883"/>
                  </a:cubicBezTo>
                  <a:cubicBezTo>
                    <a:pt x="2117" y="1881"/>
                    <a:pt x="2129" y="1881"/>
                    <a:pt x="2140" y="1881"/>
                  </a:cubicBezTo>
                  <a:cubicBezTo>
                    <a:pt x="2380" y="1881"/>
                    <a:pt x="2573" y="2177"/>
                    <a:pt x="2812" y="2177"/>
                  </a:cubicBezTo>
                  <a:cubicBezTo>
                    <a:pt x="2824" y="2177"/>
                    <a:pt x="2836" y="2176"/>
                    <a:pt x="2848" y="2174"/>
                  </a:cubicBezTo>
                  <a:cubicBezTo>
                    <a:pt x="3189" y="2137"/>
                    <a:pt x="3246" y="1847"/>
                    <a:pt x="3373" y="1726"/>
                  </a:cubicBezTo>
                  <a:cubicBezTo>
                    <a:pt x="3504" y="1606"/>
                    <a:pt x="3594" y="1676"/>
                    <a:pt x="3722" y="1485"/>
                  </a:cubicBezTo>
                  <a:cubicBezTo>
                    <a:pt x="3788" y="1385"/>
                    <a:pt x="3728" y="1231"/>
                    <a:pt x="3631" y="1154"/>
                  </a:cubicBezTo>
                  <a:cubicBezTo>
                    <a:pt x="3594" y="1124"/>
                    <a:pt x="3547" y="1100"/>
                    <a:pt x="3527" y="1056"/>
                  </a:cubicBezTo>
                  <a:cubicBezTo>
                    <a:pt x="3498" y="990"/>
                    <a:pt x="3544" y="916"/>
                    <a:pt x="3568" y="849"/>
                  </a:cubicBezTo>
                  <a:cubicBezTo>
                    <a:pt x="3639" y="636"/>
                    <a:pt x="3438" y="394"/>
                    <a:pt x="3222" y="394"/>
                  </a:cubicBezTo>
                  <a:cubicBezTo>
                    <a:pt x="3193" y="394"/>
                    <a:pt x="3165" y="399"/>
                    <a:pt x="3136" y="407"/>
                  </a:cubicBezTo>
                  <a:cubicBezTo>
                    <a:pt x="3032" y="439"/>
                    <a:pt x="2938" y="523"/>
                    <a:pt x="2830" y="523"/>
                  </a:cubicBezTo>
                  <a:cubicBezTo>
                    <a:pt x="2823" y="523"/>
                    <a:pt x="2815" y="522"/>
                    <a:pt x="2808" y="522"/>
                  </a:cubicBezTo>
                  <a:cubicBezTo>
                    <a:pt x="2597" y="494"/>
                    <a:pt x="2577" y="176"/>
                    <a:pt x="2406" y="53"/>
                  </a:cubicBezTo>
                  <a:cubicBezTo>
                    <a:pt x="2355" y="16"/>
                    <a:pt x="2298" y="1"/>
                    <a:pt x="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5" name="Google Shape;1414;p45"/>
            <p:cNvSpPr/>
            <p:nvPr/>
          </p:nvSpPr>
          <p:spPr>
            <a:xfrm>
              <a:off x="7067266" y="1662123"/>
              <a:ext cx="27316" cy="16997"/>
            </a:xfrm>
            <a:custGeom>
              <a:avLst/>
              <a:gdLst/>
              <a:ahLst/>
              <a:cxnLst/>
              <a:rect l="l" t="t" r="r" b="b"/>
              <a:pathLst>
                <a:path w="225" h="140" extrusionOk="0">
                  <a:moveTo>
                    <a:pt x="129" y="0"/>
                  </a:moveTo>
                  <a:cubicBezTo>
                    <a:pt x="120" y="0"/>
                    <a:pt x="110" y="1"/>
                    <a:pt x="101" y="3"/>
                  </a:cubicBezTo>
                  <a:cubicBezTo>
                    <a:pt x="40" y="16"/>
                    <a:pt x="0" y="53"/>
                    <a:pt x="7" y="90"/>
                  </a:cubicBezTo>
                  <a:cubicBezTo>
                    <a:pt x="12" y="120"/>
                    <a:pt x="50" y="139"/>
                    <a:pt x="96" y="139"/>
                  </a:cubicBezTo>
                  <a:cubicBezTo>
                    <a:pt x="105" y="139"/>
                    <a:pt x="114" y="139"/>
                    <a:pt x="124" y="137"/>
                  </a:cubicBezTo>
                  <a:cubicBezTo>
                    <a:pt x="184" y="126"/>
                    <a:pt x="224" y="86"/>
                    <a:pt x="218" y="49"/>
                  </a:cubicBezTo>
                  <a:cubicBezTo>
                    <a:pt x="212" y="19"/>
                    <a:pt x="174" y="0"/>
                    <a:pt x="129" y="0"/>
                  </a:cubicBezTo>
                  <a:close/>
                </a:path>
              </a:pathLst>
            </a:custGeom>
            <a:solidFill>
              <a:srgbClr val="8520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6" name="Google Shape;1415;p45"/>
            <p:cNvSpPr/>
            <p:nvPr/>
          </p:nvSpPr>
          <p:spPr>
            <a:xfrm>
              <a:off x="6226297" y="2168381"/>
              <a:ext cx="132938" cy="156734"/>
            </a:xfrm>
            <a:custGeom>
              <a:avLst/>
              <a:gdLst/>
              <a:ahLst/>
              <a:cxnLst/>
              <a:rect l="l" t="t" r="r" b="b"/>
              <a:pathLst>
                <a:path w="1095" h="1291" extrusionOk="0">
                  <a:moveTo>
                    <a:pt x="462" y="0"/>
                  </a:moveTo>
                  <a:cubicBezTo>
                    <a:pt x="395" y="0"/>
                    <a:pt x="347" y="150"/>
                    <a:pt x="339" y="203"/>
                  </a:cubicBezTo>
                  <a:cubicBezTo>
                    <a:pt x="302" y="427"/>
                    <a:pt x="278" y="451"/>
                    <a:pt x="245" y="675"/>
                  </a:cubicBezTo>
                  <a:cubicBezTo>
                    <a:pt x="271" y="374"/>
                    <a:pt x="299" y="19"/>
                    <a:pt x="214" y="2"/>
                  </a:cubicBezTo>
                  <a:cubicBezTo>
                    <a:pt x="213" y="2"/>
                    <a:pt x="212" y="2"/>
                    <a:pt x="210" y="2"/>
                  </a:cubicBezTo>
                  <a:cubicBezTo>
                    <a:pt x="124" y="2"/>
                    <a:pt x="7" y="558"/>
                    <a:pt x="1" y="822"/>
                  </a:cubicBezTo>
                  <a:lnTo>
                    <a:pt x="1094" y="1291"/>
                  </a:lnTo>
                  <a:cubicBezTo>
                    <a:pt x="1054" y="1224"/>
                    <a:pt x="1031" y="1184"/>
                    <a:pt x="1031" y="1184"/>
                  </a:cubicBezTo>
                  <a:lnTo>
                    <a:pt x="1025" y="1184"/>
                  </a:lnTo>
                  <a:cubicBezTo>
                    <a:pt x="1045" y="979"/>
                    <a:pt x="1045" y="775"/>
                    <a:pt x="1028" y="608"/>
                  </a:cubicBezTo>
                  <a:cubicBezTo>
                    <a:pt x="1025" y="585"/>
                    <a:pt x="1001" y="525"/>
                    <a:pt x="988" y="501"/>
                  </a:cubicBezTo>
                  <a:cubicBezTo>
                    <a:pt x="976" y="481"/>
                    <a:pt x="955" y="463"/>
                    <a:pt x="934" y="463"/>
                  </a:cubicBezTo>
                  <a:cubicBezTo>
                    <a:pt x="931" y="463"/>
                    <a:pt x="927" y="463"/>
                    <a:pt x="924" y="464"/>
                  </a:cubicBezTo>
                  <a:cubicBezTo>
                    <a:pt x="901" y="467"/>
                    <a:pt x="890" y="491"/>
                    <a:pt x="884" y="514"/>
                  </a:cubicBezTo>
                  <a:cubicBezTo>
                    <a:pt x="837" y="608"/>
                    <a:pt x="837" y="671"/>
                    <a:pt x="773" y="929"/>
                  </a:cubicBezTo>
                  <a:cubicBezTo>
                    <a:pt x="827" y="618"/>
                    <a:pt x="830" y="417"/>
                    <a:pt x="813" y="264"/>
                  </a:cubicBezTo>
                  <a:cubicBezTo>
                    <a:pt x="807" y="186"/>
                    <a:pt x="787" y="140"/>
                    <a:pt x="756" y="120"/>
                  </a:cubicBezTo>
                  <a:cubicBezTo>
                    <a:pt x="746" y="112"/>
                    <a:pt x="736" y="109"/>
                    <a:pt x="727" y="109"/>
                  </a:cubicBezTo>
                  <a:cubicBezTo>
                    <a:pt x="707" y="109"/>
                    <a:pt x="690" y="124"/>
                    <a:pt x="676" y="143"/>
                  </a:cubicBezTo>
                  <a:cubicBezTo>
                    <a:pt x="616" y="220"/>
                    <a:pt x="606" y="324"/>
                    <a:pt x="583" y="427"/>
                  </a:cubicBezTo>
                  <a:cubicBezTo>
                    <a:pt x="546" y="618"/>
                    <a:pt x="556" y="554"/>
                    <a:pt x="515" y="745"/>
                  </a:cubicBezTo>
                  <a:cubicBezTo>
                    <a:pt x="532" y="541"/>
                    <a:pt x="566" y="60"/>
                    <a:pt x="489" y="9"/>
                  </a:cubicBezTo>
                  <a:cubicBezTo>
                    <a:pt x="479" y="3"/>
                    <a:pt x="470" y="0"/>
                    <a:pt x="462" y="0"/>
                  </a:cubicBezTo>
                  <a:close/>
                </a:path>
              </a:pathLst>
            </a:custGeom>
            <a:solidFill>
              <a:srgbClr val="F4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7" name="Google Shape;1416;p45"/>
            <p:cNvSpPr/>
            <p:nvPr/>
          </p:nvSpPr>
          <p:spPr>
            <a:xfrm>
              <a:off x="7048084" y="1577868"/>
              <a:ext cx="39214" cy="18454"/>
            </a:xfrm>
            <a:custGeom>
              <a:avLst/>
              <a:gdLst/>
              <a:ahLst/>
              <a:cxnLst/>
              <a:rect l="l" t="t" r="r" b="b"/>
              <a:pathLst>
                <a:path w="323" h="152" extrusionOk="0">
                  <a:moveTo>
                    <a:pt x="176" y="1"/>
                  </a:moveTo>
                  <a:cubicBezTo>
                    <a:pt x="120" y="1"/>
                    <a:pt x="57" y="22"/>
                    <a:pt x="1" y="85"/>
                  </a:cubicBezTo>
                  <a:lnTo>
                    <a:pt x="75" y="151"/>
                  </a:lnTo>
                  <a:cubicBezTo>
                    <a:pt x="110" y="112"/>
                    <a:pt x="146" y="101"/>
                    <a:pt x="177" y="101"/>
                  </a:cubicBezTo>
                  <a:cubicBezTo>
                    <a:pt x="222" y="101"/>
                    <a:pt x="256" y="124"/>
                    <a:pt x="262" y="128"/>
                  </a:cubicBezTo>
                  <a:lnTo>
                    <a:pt x="322" y="48"/>
                  </a:lnTo>
                  <a:cubicBezTo>
                    <a:pt x="291" y="25"/>
                    <a:pt x="23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8" name="Google Shape;1417;p45"/>
            <p:cNvSpPr/>
            <p:nvPr/>
          </p:nvSpPr>
          <p:spPr>
            <a:xfrm>
              <a:off x="7085112" y="1534041"/>
              <a:ext cx="93967" cy="93603"/>
            </a:xfrm>
            <a:custGeom>
              <a:avLst/>
              <a:gdLst/>
              <a:ahLst/>
              <a:cxnLst/>
              <a:rect l="l" t="t" r="r" b="b"/>
              <a:pathLst>
                <a:path w="774" h="771" extrusionOk="0">
                  <a:moveTo>
                    <a:pt x="338" y="238"/>
                  </a:moveTo>
                  <a:cubicBezTo>
                    <a:pt x="365" y="238"/>
                    <a:pt x="392" y="281"/>
                    <a:pt x="399" y="338"/>
                  </a:cubicBezTo>
                  <a:cubicBezTo>
                    <a:pt x="408" y="395"/>
                    <a:pt x="395" y="446"/>
                    <a:pt x="368" y="449"/>
                  </a:cubicBezTo>
                  <a:lnTo>
                    <a:pt x="365" y="449"/>
                  </a:lnTo>
                  <a:cubicBezTo>
                    <a:pt x="338" y="449"/>
                    <a:pt x="312" y="409"/>
                    <a:pt x="301" y="352"/>
                  </a:cubicBezTo>
                  <a:cubicBezTo>
                    <a:pt x="295" y="295"/>
                    <a:pt x="308" y="245"/>
                    <a:pt x="335" y="238"/>
                  </a:cubicBezTo>
                  <a:close/>
                  <a:moveTo>
                    <a:pt x="388" y="0"/>
                  </a:moveTo>
                  <a:cubicBezTo>
                    <a:pt x="372" y="0"/>
                    <a:pt x="355" y="0"/>
                    <a:pt x="338" y="4"/>
                  </a:cubicBezTo>
                  <a:cubicBezTo>
                    <a:pt x="141" y="31"/>
                    <a:pt x="0" y="198"/>
                    <a:pt x="4" y="392"/>
                  </a:cubicBezTo>
                  <a:lnTo>
                    <a:pt x="7" y="398"/>
                  </a:lnTo>
                  <a:cubicBezTo>
                    <a:pt x="11" y="402"/>
                    <a:pt x="14" y="406"/>
                    <a:pt x="17" y="409"/>
                  </a:cubicBezTo>
                  <a:lnTo>
                    <a:pt x="11" y="415"/>
                  </a:lnTo>
                  <a:lnTo>
                    <a:pt x="64" y="590"/>
                  </a:lnTo>
                  <a:cubicBezTo>
                    <a:pt x="131" y="700"/>
                    <a:pt x="255" y="770"/>
                    <a:pt x="388" y="770"/>
                  </a:cubicBezTo>
                  <a:cubicBezTo>
                    <a:pt x="405" y="770"/>
                    <a:pt x="422" y="767"/>
                    <a:pt x="439" y="767"/>
                  </a:cubicBezTo>
                  <a:cubicBezTo>
                    <a:pt x="469" y="760"/>
                    <a:pt x="496" y="753"/>
                    <a:pt x="522" y="743"/>
                  </a:cubicBezTo>
                  <a:cubicBezTo>
                    <a:pt x="502" y="576"/>
                    <a:pt x="606" y="419"/>
                    <a:pt x="774" y="375"/>
                  </a:cubicBezTo>
                  <a:cubicBezTo>
                    <a:pt x="770" y="362"/>
                    <a:pt x="770" y="349"/>
                    <a:pt x="770" y="335"/>
                  </a:cubicBezTo>
                  <a:cubicBezTo>
                    <a:pt x="743" y="141"/>
                    <a:pt x="579" y="0"/>
                    <a:pt x="388" y="0"/>
                  </a:cubicBezTo>
                  <a:close/>
                </a:path>
              </a:pathLst>
            </a:custGeom>
            <a:solidFill>
              <a:srgbClr val="FFC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9" name="Google Shape;1418;p45"/>
            <p:cNvSpPr/>
            <p:nvPr/>
          </p:nvSpPr>
          <p:spPr>
            <a:xfrm>
              <a:off x="7146057" y="1579568"/>
              <a:ext cx="33386" cy="44677"/>
            </a:xfrm>
            <a:custGeom>
              <a:avLst/>
              <a:gdLst/>
              <a:ahLst/>
              <a:cxnLst/>
              <a:rect l="l" t="t" r="r" b="b"/>
              <a:pathLst>
                <a:path w="275" h="368" extrusionOk="0">
                  <a:moveTo>
                    <a:pt x="272" y="0"/>
                  </a:moveTo>
                  <a:cubicBezTo>
                    <a:pt x="104" y="44"/>
                    <a:pt x="0" y="201"/>
                    <a:pt x="20" y="368"/>
                  </a:cubicBezTo>
                  <a:cubicBezTo>
                    <a:pt x="175" y="312"/>
                    <a:pt x="275" y="164"/>
                    <a:pt x="272" y="0"/>
                  </a:cubicBezTo>
                  <a:close/>
                </a:path>
              </a:pathLst>
            </a:custGeom>
            <a:solidFill>
              <a:srgbClr val="FFBB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0" name="Google Shape;1419;p45"/>
            <p:cNvSpPr/>
            <p:nvPr/>
          </p:nvSpPr>
          <p:spPr>
            <a:xfrm>
              <a:off x="7120927" y="1562814"/>
              <a:ext cx="13840" cy="25859"/>
            </a:xfrm>
            <a:custGeom>
              <a:avLst/>
              <a:gdLst/>
              <a:ahLst/>
              <a:cxnLst/>
              <a:rect l="l" t="t" r="r" b="b"/>
              <a:pathLst>
                <a:path w="114" h="213" extrusionOk="0">
                  <a:moveTo>
                    <a:pt x="40" y="1"/>
                  </a:moveTo>
                  <a:cubicBezTo>
                    <a:pt x="13" y="8"/>
                    <a:pt x="0" y="58"/>
                    <a:pt x="6" y="115"/>
                  </a:cubicBezTo>
                  <a:cubicBezTo>
                    <a:pt x="17" y="172"/>
                    <a:pt x="43" y="212"/>
                    <a:pt x="70" y="212"/>
                  </a:cubicBezTo>
                  <a:lnTo>
                    <a:pt x="73" y="212"/>
                  </a:lnTo>
                  <a:cubicBezTo>
                    <a:pt x="100" y="209"/>
                    <a:pt x="113" y="158"/>
                    <a:pt x="104" y="101"/>
                  </a:cubicBezTo>
                  <a:cubicBezTo>
                    <a:pt x="97" y="44"/>
                    <a:pt x="70" y="1"/>
                    <a:pt x="43" y="1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1" name="Google Shape;1420;p45"/>
            <p:cNvSpPr/>
            <p:nvPr/>
          </p:nvSpPr>
          <p:spPr>
            <a:xfrm>
              <a:off x="7085476" y="1581632"/>
              <a:ext cx="7406" cy="24038"/>
            </a:xfrm>
            <a:custGeom>
              <a:avLst/>
              <a:gdLst/>
              <a:ahLst/>
              <a:cxnLst/>
              <a:rect l="l" t="t" r="r" b="b"/>
              <a:pathLst>
                <a:path w="61" h="198" extrusionOk="0">
                  <a:moveTo>
                    <a:pt x="1" y="0"/>
                  </a:moveTo>
                  <a:lnTo>
                    <a:pt x="1" y="6"/>
                  </a:lnTo>
                  <a:lnTo>
                    <a:pt x="4" y="6"/>
                  </a:lnTo>
                  <a:lnTo>
                    <a:pt x="1" y="0"/>
                  </a:lnTo>
                  <a:close/>
                  <a:moveTo>
                    <a:pt x="8" y="23"/>
                  </a:moveTo>
                  <a:lnTo>
                    <a:pt x="1" y="30"/>
                  </a:lnTo>
                  <a:cubicBezTo>
                    <a:pt x="4" y="37"/>
                    <a:pt x="4" y="40"/>
                    <a:pt x="4" y="43"/>
                  </a:cubicBezTo>
                  <a:cubicBezTo>
                    <a:pt x="11" y="100"/>
                    <a:pt x="31" y="154"/>
                    <a:pt x="61" y="198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FFBB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2" name="Google Shape;1421;p45"/>
            <p:cNvSpPr/>
            <p:nvPr/>
          </p:nvSpPr>
          <p:spPr>
            <a:xfrm>
              <a:off x="7085476" y="1582360"/>
              <a:ext cx="1821" cy="2914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" y="0"/>
                  </a:moveTo>
                  <a:lnTo>
                    <a:pt x="1" y="24"/>
                  </a:lnTo>
                  <a:lnTo>
                    <a:pt x="8" y="17"/>
                  </a:lnTo>
                  <a:lnTo>
                    <a:pt x="14" y="11"/>
                  </a:lnTo>
                  <a:cubicBezTo>
                    <a:pt x="11" y="8"/>
                    <a:pt x="8" y="4"/>
                    <a:pt x="4" y="0"/>
                  </a:cubicBezTo>
                  <a:close/>
                </a:path>
              </a:pathLst>
            </a:custGeom>
            <a:solidFill>
              <a:srgbClr val="F9E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3" name="Google Shape;1422;p45"/>
            <p:cNvSpPr/>
            <p:nvPr/>
          </p:nvSpPr>
          <p:spPr>
            <a:xfrm>
              <a:off x="6957516" y="1583574"/>
              <a:ext cx="5827" cy="35450"/>
            </a:xfrm>
            <a:custGeom>
              <a:avLst/>
              <a:gdLst/>
              <a:ahLst/>
              <a:cxnLst/>
              <a:rect l="l" t="t" r="r" b="b"/>
              <a:pathLst>
                <a:path w="48" h="292" extrusionOk="0">
                  <a:moveTo>
                    <a:pt x="24" y="1"/>
                  </a:moveTo>
                  <a:cubicBezTo>
                    <a:pt x="7" y="51"/>
                    <a:pt x="1" y="108"/>
                    <a:pt x="10" y="165"/>
                  </a:cubicBezTo>
                  <a:cubicBezTo>
                    <a:pt x="14" y="211"/>
                    <a:pt x="27" y="251"/>
                    <a:pt x="47" y="292"/>
                  </a:cubicBezTo>
                  <a:lnTo>
                    <a:pt x="47" y="255"/>
                  </a:lnTo>
                  <a:cubicBezTo>
                    <a:pt x="41" y="174"/>
                    <a:pt x="31" y="88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4" name="Google Shape;1423;p45"/>
            <p:cNvSpPr/>
            <p:nvPr/>
          </p:nvSpPr>
          <p:spPr>
            <a:xfrm>
              <a:off x="6960430" y="1550673"/>
              <a:ext cx="93846" cy="91175"/>
            </a:xfrm>
            <a:custGeom>
              <a:avLst/>
              <a:gdLst/>
              <a:ahLst/>
              <a:cxnLst/>
              <a:rect l="l" t="t" r="r" b="b"/>
              <a:pathLst>
                <a:path w="773" h="751" extrusionOk="0">
                  <a:moveTo>
                    <a:pt x="402" y="245"/>
                  </a:moveTo>
                  <a:cubicBezTo>
                    <a:pt x="428" y="245"/>
                    <a:pt x="456" y="289"/>
                    <a:pt x="462" y="345"/>
                  </a:cubicBezTo>
                  <a:cubicBezTo>
                    <a:pt x="472" y="402"/>
                    <a:pt x="459" y="453"/>
                    <a:pt x="431" y="459"/>
                  </a:cubicBezTo>
                  <a:lnTo>
                    <a:pt x="428" y="459"/>
                  </a:lnTo>
                  <a:cubicBezTo>
                    <a:pt x="402" y="459"/>
                    <a:pt x="375" y="416"/>
                    <a:pt x="368" y="359"/>
                  </a:cubicBezTo>
                  <a:cubicBezTo>
                    <a:pt x="358" y="302"/>
                    <a:pt x="371" y="252"/>
                    <a:pt x="398" y="245"/>
                  </a:cubicBezTo>
                  <a:close/>
                  <a:moveTo>
                    <a:pt x="21" y="499"/>
                  </a:moveTo>
                  <a:cubicBezTo>
                    <a:pt x="21" y="499"/>
                    <a:pt x="21" y="499"/>
                    <a:pt x="20" y="499"/>
                  </a:cubicBezTo>
                  <a:cubicBezTo>
                    <a:pt x="20" y="510"/>
                    <a:pt x="20" y="516"/>
                    <a:pt x="23" y="526"/>
                  </a:cubicBezTo>
                  <a:cubicBezTo>
                    <a:pt x="23" y="517"/>
                    <a:pt x="22" y="508"/>
                    <a:pt x="21" y="499"/>
                  </a:cubicBezTo>
                  <a:close/>
                  <a:moveTo>
                    <a:pt x="368" y="0"/>
                  </a:moveTo>
                  <a:cubicBezTo>
                    <a:pt x="351" y="0"/>
                    <a:pt x="335" y="4"/>
                    <a:pt x="315" y="4"/>
                  </a:cubicBezTo>
                  <a:cubicBezTo>
                    <a:pt x="164" y="28"/>
                    <a:pt x="44" y="135"/>
                    <a:pt x="0" y="272"/>
                  </a:cubicBezTo>
                  <a:cubicBezTo>
                    <a:pt x="6" y="349"/>
                    <a:pt x="15" y="426"/>
                    <a:pt x="21" y="499"/>
                  </a:cubicBezTo>
                  <a:lnTo>
                    <a:pt x="21" y="499"/>
                  </a:lnTo>
                  <a:cubicBezTo>
                    <a:pt x="41" y="493"/>
                    <a:pt x="64" y="485"/>
                    <a:pt x="84" y="482"/>
                  </a:cubicBezTo>
                  <a:cubicBezTo>
                    <a:pt x="107" y="476"/>
                    <a:pt x="130" y="476"/>
                    <a:pt x="150" y="476"/>
                  </a:cubicBezTo>
                  <a:cubicBezTo>
                    <a:pt x="311" y="476"/>
                    <a:pt x="456" y="586"/>
                    <a:pt x="488" y="751"/>
                  </a:cubicBezTo>
                  <a:cubicBezTo>
                    <a:pt x="659" y="694"/>
                    <a:pt x="773" y="522"/>
                    <a:pt x="746" y="335"/>
                  </a:cubicBezTo>
                  <a:lnTo>
                    <a:pt x="746" y="332"/>
                  </a:lnTo>
                  <a:lnTo>
                    <a:pt x="723" y="309"/>
                  </a:lnTo>
                  <a:cubicBezTo>
                    <a:pt x="729" y="302"/>
                    <a:pt x="733" y="298"/>
                    <a:pt x="740" y="292"/>
                  </a:cubicBezTo>
                  <a:cubicBezTo>
                    <a:pt x="696" y="121"/>
                    <a:pt x="542" y="0"/>
                    <a:pt x="368" y="0"/>
                  </a:cubicBezTo>
                  <a:close/>
                </a:path>
              </a:pathLst>
            </a:custGeom>
            <a:solidFill>
              <a:srgbClr val="FFC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5" name="Google Shape;1424;p45"/>
            <p:cNvSpPr/>
            <p:nvPr/>
          </p:nvSpPr>
          <p:spPr>
            <a:xfrm>
              <a:off x="6963222" y="1614411"/>
              <a:ext cx="486" cy="4613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0" y="1"/>
                  </a:moveTo>
                  <a:lnTo>
                    <a:pt x="0" y="38"/>
                  </a:lnTo>
                  <a:lnTo>
                    <a:pt x="4" y="38"/>
                  </a:lnTo>
                  <a:cubicBezTo>
                    <a:pt x="0" y="25"/>
                    <a:pt x="0" y="14"/>
                    <a:pt x="0" y="1"/>
                  </a:cubicBezTo>
                  <a:close/>
                </a:path>
              </a:pathLst>
            </a:custGeom>
            <a:solidFill>
              <a:srgbClr val="A69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6" name="Google Shape;1425;p45"/>
            <p:cNvSpPr/>
            <p:nvPr/>
          </p:nvSpPr>
          <p:spPr>
            <a:xfrm>
              <a:off x="6962858" y="1608341"/>
              <a:ext cx="56939" cy="35936"/>
            </a:xfrm>
            <a:custGeom>
              <a:avLst/>
              <a:gdLst/>
              <a:ahLst/>
              <a:cxnLst/>
              <a:rect l="l" t="t" r="r" b="b"/>
              <a:pathLst>
                <a:path w="469" h="296" extrusionOk="0">
                  <a:moveTo>
                    <a:pt x="130" y="1"/>
                  </a:moveTo>
                  <a:cubicBezTo>
                    <a:pt x="110" y="1"/>
                    <a:pt x="87" y="1"/>
                    <a:pt x="64" y="7"/>
                  </a:cubicBezTo>
                  <a:cubicBezTo>
                    <a:pt x="44" y="11"/>
                    <a:pt x="20" y="18"/>
                    <a:pt x="0" y="24"/>
                  </a:cubicBezTo>
                  <a:cubicBezTo>
                    <a:pt x="0" y="35"/>
                    <a:pt x="0" y="41"/>
                    <a:pt x="3" y="51"/>
                  </a:cubicBezTo>
                  <a:cubicBezTo>
                    <a:pt x="3" y="64"/>
                    <a:pt x="3" y="75"/>
                    <a:pt x="7" y="88"/>
                  </a:cubicBezTo>
                  <a:cubicBezTo>
                    <a:pt x="70" y="215"/>
                    <a:pt x="201" y="296"/>
                    <a:pt x="345" y="296"/>
                  </a:cubicBezTo>
                  <a:cubicBezTo>
                    <a:pt x="362" y="296"/>
                    <a:pt x="382" y="296"/>
                    <a:pt x="399" y="292"/>
                  </a:cubicBezTo>
                  <a:cubicBezTo>
                    <a:pt x="422" y="288"/>
                    <a:pt x="445" y="285"/>
                    <a:pt x="468" y="276"/>
                  </a:cubicBezTo>
                  <a:cubicBezTo>
                    <a:pt x="436" y="111"/>
                    <a:pt x="291" y="1"/>
                    <a:pt x="130" y="1"/>
                  </a:cubicBezTo>
                  <a:close/>
                </a:path>
              </a:pathLst>
            </a:custGeom>
            <a:solidFill>
              <a:srgbClr val="FFBB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7" name="Google Shape;1426;p45"/>
            <p:cNvSpPr/>
            <p:nvPr/>
          </p:nvSpPr>
          <p:spPr>
            <a:xfrm>
              <a:off x="7003893" y="1580296"/>
              <a:ext cx="13840" cy="26223"/>
            </a:xfrm>
            <a:custGeom>
              <a:avLst/>
              <a:gdLst/>
              <a:ahLst/>
              <a:cxnLst/>
              <a:rect l="l" t="t" r="r" b="b"/>
              <a:pathLst>
                <a:path w="114" h="216" extrusionOk="0">
                  <a:moveTo>
                    <a:pt x="40" y="1"/>
                  </a:moveTo>
                  <a:cubicBezTo>
                    <a:pt x="13" y="8"/>
                    <a:pt x="0" y="58"/>
                    <a:pt x="10" y="115"/>
                  </a:cubicBezTo>
                  <a:cubicBezTo>
                    <a:pt x="17" y="172"/>
                    <a:pt x="44" y="215"/>
                    <a:pt x="70" y="215"/>
                  </a:cubicBezTo>
                  <a:lnTo>
                    <a:pt x="73" y="215"/>
                  </a:lnTo>
                  <a:cubicBezTo>
                    <a:pt x="101" y="209"/>
                    <a:pt x="114" y="158"/>
                    <a:pt x="104" y="101"/>
                  </a:cubicBezTo>
                  <a:cubicBezTo>
                    <a:pt x="98" y="45"/>
                    <a:pt x="70" y="1"/>
                    <a:pt x="44" y="1"/>
                  </a:cubicBezTo>
                  <a:close/>
                </a:path>
              </a:pathLst>
            </a:custGeom>
            <a:solidFill>
              <a:srgbClr val="4715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8" name="Google Shape;1427;p45"/>
            <p:cNvSpPr/>
            <p:nvPr/>
          </p:nvSpPr>
          <p:spPr>
            <a:xfrm>
              <a:off x="7048084" y="1586002"/>
              <a:ext cx="3035" cy="5099"/>
            </a:xfrm>
            <a:custGeom>
              <a:avLst/>
              <a:gdLst/>
              <a:ahLst/>
              <a:cxnLst/>
              <a:rect l="l" t="t" r="r" b="b"/>
              <a:pathLst>
                <a:path w="25" h="42" extrusionOk="0">
                  <a:moveTo>
                    <a:pt x="18" y="1"/>
                  </a:moveTo>
                  <a:cubicBezTo>
                    <a:pt x="11" y="7"/>
                    <a:pt x="7" y="11"/>
                    <a:pt x="1" y="18"/>
                  </a:cubicBezTo>
                  <a:lnTo>
                    <a:pt x="24" y="41"/>
                  </a:lnTo>
                  <a:cubicBezTo>
                    <a:pt x="24" y="27"/>
                    <a:pt x="21" y="14"/>
                    <a:pt x="18" y="1"/>
                  </a:cubicBezTo>
                  <a:close/>
                </a:path>
              </a:pathLst>
            </a:custGeom>
            <a:solidFill>
              <a:srgbClr val="F9E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9" name="Google Shape;1428;p45"/>
            <p:cNvSpPr/>
            <p:nvPr/>
          </p:nvSpPr>
          <p:spPr>
            <a:xfrm>
              <a:off x="7077828" y="1527971"/>
              <a:ext cx="108536" cy="105744"/>
            </a:xfrm>
            <a:custGeom>
              <a:avLst/>
              <a:gdLst/>
              <a:ahLst/>
              <a:cxnLst/>
              <a:rect l="l" t="t" r="r" b="b"/>
              <a:pathLst>
                <a:path w="894" h="871" extrusionOk="0">
                  <a:moveTo>
                    <a:pt x="448" y="101"/>
                  </a:moveTo>
                  <a:cubicBezTo>
                    <a:pt x="522" y="101"/>
                    <a:pt x="593" y="124"/>
                    <a:pt x="649" y="167"/>
                  </a:cubicBezTo>
                  <a:cubicBezTo>
                    <a:pt x="723" y="224"/>
                    <a:pt x="766" y="301"/>
                    <a:pt x="780" y="391"/>
                  </a:cubicBezTo>
                  <a:cubicBezTo>
                    <a:pt x="790" y="479"/>
                    <a:pt x="766" y="566"/>
                    <a:pt x="713" y="640"/>
                  </a:cubicBezTo>
                  <a:cubicBezTo>
                    <a:pt x="659" y="709"/>
                    <a:pt x="579" y="753"/>
                    <a:pt x="492" y="766"/>
                  </a:cubicBezTo>
                  <a:cubicBezTo>
                    <a:pt x="478" y="768"/>
                    <a:pt x="465" y="769"/>
                    <a:pt x="451" y="769"/>
                  </a:cubicBezTo>
                  <a:cubicBezTo>
                    <a:pt x="375" y="769"/>
                    <a:pt x="304" y="745"/>
                    <a:pt x="244" y="700"/>
                  </a:cubicBezTo>
                  <a:cubicBezTo>
                    <a:pt x="174" y="646"/>
                    <a:pt x="127" y="566"/>
                    <a:pt x="117" y="479"/>
                  </a:cubicBezTo>
                  <a:cubicBezTo>
                    <a:pt x="104" y="388"/>
                    <a:pt x="127" y="301"/>
                    <a:pt x="181" y="231"/>
                  </a:cubicBezTo>
                  <a:cubicBezTo>
                    <a:pt x="238" y="161"/>
                    <a:pt x="315" y="114"/>
                    <a:pt x="405" y="104"/>
                  </a:cubicBezTo>
                  <a:cubicBezTo>
                    <a:pt x="418" y="101"/>
                    <a:pt x="432" y="101"/>
                    <a:pt x="448" y="101"/>
                  </a:cubicBezTo>
                  <a:close/>
                  <a:moveTo>
                    <a:pt x="445" y="0"/>
                  </a:moveTo>
                  <a:cubicBezTo>
                    <a:pt x="427" y="0"/>
                    <a:pt x="410" y="1"/>
                    <a:pt x="392" y="4"/>
                  </a:cubicBezTo>
                  <a:cubicBezTo>
                    <a:pt x="275" y="20"/>
                    <a:pt x="174" y="77"/>
                    <a:pt x="104" y="171"/>
                  </a:cubicBezTo>
                  <a:cubicBezTo>
                    <a:pt x="34" y="261"/>
                    <a:pt x="0" y="375"/>
                    <a:pt x="17" y="492"/>
                  </a:cubicBezTo>
                  <a:cubicBezTo>
                    <a:pt x="34" y="606"/>
                    <a:pt x="91" y="709"/>
                    <a:pt x="184" y="780"/>
                  </a:cubicBezTo>
                  <a:cubicBezTo>
                    <a:pt x="261" y="837"/>
                    <a:pt x="352" y="870"/>
                    <a:pt x="445" y="870"/>
                  </a:cubicBezTo>
                  <a:cubicBezTo>
                    <a:pt x="465" y="870"/>
                    <a:pt x="485" y="867"/>
                    <a:pt x="505" y="864"/>
                  </a:cubicBezTo>
                  <a:cubicBezTo>
                    <a:pt x="619" y="850"/>
                    <a:pt x="723" y="790"/>
                    <a:pt x="794" y="700"/>
                  </a:cubicBezTo>
                  <a:cubicBezTo>
                    <a:pt x="863" y="606"/>
                    <a:pt x="894" y="492"/>
                    <a:pt x="877" y="379"/>
                  </a:cubicBezTo>
                  <a:cubicBezTo>
                    <a:pt x="863" y="261"/>
                    <a:pt x="803" y="161"/>
                    <a:pt x="713" y="90"/>
                  </a:cubicBezTo>
                  <a:cubicBezTo>
                    <a:pt x="63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0" name="Google Shape;1429;p45"/>
            <p:cNvSpPr/>
            <p:nvPr/>
          </p:nvSpPr>
          <p:spPr>
            <a:xfrm>
              <a:off x="6948532" y="1544846"/>
              <a:ext cx="112664" cy="105501"/>
            </a:xfrm>
            <a:custGeom>
              <a:avLst/>
              <a:gdLst/>
              <a:ahLst/>
              <a:cxnLst/>
              <a:rect l="l" t="t" r="r" b="b"/>
              <a:pathLst>
                <a:path w="928" h="869" extrusionOk="0">
                  <a:moveTo>
                    <a:pt x="462" y="100"/>
                  </a:moveTo>
                  <a:cubicBezTo>
                    <a:pt x="628" y="100"/>
                    <a:pt x="772" y="223"/>
                    <a:pt x="798" y="390"/>
                  </a:cubicBezTo>
                  <a:cubicBezTo>
                    <a:pt x="821" y="574"/>
                    <a:pt x="690" y="742"/>
                    <a:pt x="509" y="765"/>
                  </a:cubicBezTo>
                  <a:cubicBezTo>
                    <a:pt x="493" y="767"/>
                    <a:pt x="477" y="768"/>
                    <a:pt x="462" y="768"/>
                  </a:cubicBezTo>
                  <a:cubicBezTo>
                    <a:pt x="297" y="768"/>
                    <a:pt x="156" y="645"/>
                    <a:pt x="132" y="477"/>
                  </a:cubicBezTo>
                  <a:lnTo>
                    <a:pt x="132" y="481"/>
                  </a:lnTo>
                  <a:cubicBezTo>
                    <a:pt x="108" y="297"/>
                    <a:pt x="239" y="129"/>
                    <a:pt x="419" y="102"/>
                  </a:cubicBezTo>
                  <a:cubicBezTo>
                    <a:pt x="434" y="100"/>
                    <a:pt x="448" y="100"/>
                    <a:pt x="462" y="100"/>
                  </a:cubicBezTo>
                  <a:close/>
                  <a:moveTo>
                    <a:pt x="467" y="1"/>
                  </a:moveTo>
                  <a:cubicBezTo>
                    <a:pt x="447" y="1"/>
                    <a:pt x="426" y="2"/>
                    <a:pt x="406" y="5"/>
                  </a:cubicBezTo>
                  <a:cubicBezTo>
                    <a:pt x="172" y="36"/>
                    <a:pt x="1" y="252"/>
                    <a:pt x="35" y="490"/>
                  </a:cubicBezTo>
                  <a:cubicBezTo>
                    <a:pt x="64" y="711"/>
                    <a:pt x="248" y="868"/>
                    <a:pt x="463" y="868"/>
                  </a:cubicBezTo>
                  <a:cubicBezTo>
                    <a:pt x="483" y="868"/>
                    <a:pt x="503" y="868"/>
                    <a:pt x="523" y="865"/>
                  </a:cubicBezTo>
                  <a:cubicBezTo>
                    <a:pt x="761" y="835"/>
                    <a:pt x="928" y="614"/>
                    <a:pt x="895" y="377"/>
                  </a:cubicBezTo>
                  <a:cubicBezTo>
                    <a:pt x="867" y="160"/>
                    <a:pt x="680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1" name="Google Shape;1430;p45"/>
            <p:cNvSpPr/>
            <p:nvPr/>
          </p:nvSpPr>
          <p:spPr>
            <a:xfrm>
              <a:off x="7426987" y="2110957"/>
              <a:ext cx="115942" cy="279353"/>
            </a:xfrm>
            <a:custGeom>
              <a:avLst/>
              <a:gdLst/>
              <a:ahLst/>
              <a:cxnLst/>
              <a:rect l="l" t="t" r="r" b="b"/>
              <a:pathLst>
                <a:path w="955" h="2301" extrusionOk="0">
                  <a:moveTo>
                    <a:pt x="36" y="1"/>
                  </a:moveTo>
                  <a:cubicBezTo>
                    <a:pt x="18" y="1"/>
                    <a:pt x="1" y="15"/>
                    <a:pt x="9" y="37"/>
                  </a:cubicBezTo>
                  <a:cubicBezTo>
                    <a:pt x="92" y="247"/>
                    <a:pt x="169" y="465"/>
                    <a:pt x="250" y="679"/>
                  </a:cubicBezTo>
                  <a:cubicBezTo>
                    <a:pt x="370" y="1004"/>
                    <a:pt x="494" y="1328"/>
                    <a:pt x="628" y="1653"/>
                  </a:cubicBezTo>
                  <a:cubicBezTo>
                    <a:pt x="715" y="1864"/>
                    <a:pt x="805" y="2074"/>
                    <a:pt x="895" y="2286"/>
                  </a:cubicBezTo>
                  <a:cubicBezTo>
                    <a:pt x="901" y="2296"/>
                    <a:pt x="909" y="2300"/>
                    <a:pt x="917" y="2300"/>
                  </a:cubicBezTo>
                  <a:cubicBezTo>
                    <a:pt x="935" y="2300"/>
                    <a:pt x="955" y="2279"/>
                    <a:pt x="945" y="2255"/>
                  </a:cubicBezTo>
                  <a:cubicBezTo>
                    <a:pt x="664" y="1626"/>
                    <a:pt x="420" y="981"/>
                    <a:pt x="182" y="332"/>
                  </a:cubicBezTo>
                  <a:cubicBezTo>
                    <a:pt x="142" y="227"/>
                    <a:pt x="106" y="124"/>
                    <a:pt x="66" y="20"/>
                  </a:cubicBezTo>
                  <a:cubicBezTo>
                    <a:pt x="60" y="7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2" name="Google Shape;1431;p45"/>
            <p:cNvSpPr/>
            <p:nvPr/>
          </p:nvSpPr>
          <p:spPr>
            <a:xfrm>
              <a:off x="7181386" y="1555530"/>
              <a:ext cx="99188" cy="29016"/>
            </a:xfrm>
            <a:custGeom>
              <a:avLst/>
              <a:gdLst/>
              <a:ahLst/>
              <a:cxnLst/>
              <a:rect l="l" t="t" r="r" b="b"/>
              <a:pathLst>
                <a:path w="817" h="239" extrusionOk="0">
                  <a:moveTo>
                    <a:pt x="797" y="1"/>
                  </a:moveTo>
                  <a:lnTo>
                    <a:pt x="1" y="141"/>
                  </a:lnTo>
                  <a:lnTo>
                    <a:pt x="17" y="238"/>
                  </a:lnTo>
                  <a:lnTo>
                    <a:pt x="817" y="98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cxnSp>
        <p:nvCxnSpPr>
          <p:cNvPr id="163" name="Google Shape;1432;p45"/>
          <p:cNvCxnSpPr/>
          <p:nvPr/>
        </p:nvCxnSpPr>
        <p:spPr>
          <a:xfrm>
            <a:off x="986894" y="5591026"/>
            <a:ext cx="2568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2120;p57"/>
          <p:cNvCxnSpPr/>
          <p:nvPr/>
        </p:nvCxnSpPr>
        <p:spPr>
          <a:xfrm>
            <a:off x="14387064" y="5530423"/>
            <a:ext cx="3498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" name="Google Shape;2121;p57"/>
          <p:cNvGrpSpPr/>
          <p:nvPr/>
        </p:nvGrpSpPr>
        <p:grpSpPr>
          <a:xfrm>
            <a:off x="14415662" y="3163717"/>
            <a:ext cx="3423243" cy="2356681"/>
            <a:chOff x="3602500" y="484175"/>
            <a:chExt cx="717300" cy="493825"/>
          </a:xfrm>
        </p:grpSpPr>
        <p:sp>
          <p:nvSpPr>
            <p:cNvPr id="166" name="Google Shape;2122;p57"/>
            <p:cNvSpPr/>
            <p:nvPr/>
          </p:nvSpPr>
          <p:spPr>
            <a:xfrm>
              <a:off x="4112375" y="856925"/>
              <a:ext cx="38675" cy="121075"/>
            </a:xfrm>
            <a:custGeom>
              <a:avLst/>
              <a:gdLst/>
              <a:ahLst/>
              <a:cxnLst/>
              <a:rect l="l" t="t" r="r" b="b"/>
              <a:pathLst>
                <a:path w="1547" h="4843" extrusionOk="0">
                  <a:moveTo>
                    <a:pt x="152" y="0"/>
                  </a:moveTo>
                  <a:lnTo>
                    <a:pt x="1" y="4842"/>
                  </a:lnTo>
                  <a:lnTo>
                    <a:pt x="101" y="4836"/>
                  </a:lnTo>
                  <a:lnTo>
                    <a:pt x="1547" y="111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7" name="Google Shape;2123;p57"/>
            <p:cNvSpPr/>
            <p:nvPr/>
          </p:nvSpPr>
          <p:spPr>
            <a:xfrm>
              <a:off x="3726300" y="853575"/>
              <a:ext cx="38600" cy="121175"/>
            </a:xfrm>
            <a:custGeom>
              <a:avLst/>
              <a:gdLst/>
              <a:ahLst/>
              <a:cxnLst/>
              <a:rect l="l" t="t" r="r" b="b"/>
              <a:pathLst>
                <a:path w="1544" h="4847" extrusionOk="0">
                  <a:moveTo>
                    <a:pt x="1393" y="0"/>
                  </a:moveTo>
                  <a:lnTo>
                    <a:pt x="1" y="1115"/>
                  </a:lnTo>
                  <a:lnTo>
                    <a:pt x="1443" y="4836"/>
                  </a:lnTo>
                  <a:lnTo>
                    <a:pt x="1544" y="4846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8" name="Google Shape;2124;p57"/>
            <p:cNvSpPr/>
            <p:nvPr/>
          </p:nvSpPr>
          <p:spPr>
            <a:xfrm>
              <a:off x="3602500" y="484175"/>
              <a:ext cx="717300" cy="411300"/>
            </a:xfrm>
            <a:custGeom>
              <a:avLst/>
              <a:gdLst/>
              <a:ahLst/>
              <a:cxnLst/>
              <a:rect l="l" t="t" r="r" b="b"/>
              <a:pathLst>
                <a:path w="28692" h="16452" extrusionOk="0">
                  <a:moveTo>
                    <a:pt x="18015" y="0"/>
                  </a:moveTo>
                  <a:cubicBezTo>
                    <a:pt x="12099" y="0"/>
                    <a:pt x="9477" y="3920"/>
                    <a:pt x="9625" y="6441"/>
                  </a:cubicBezTo>
                  <a:cubicBezTo>
                    <a:pt x="9625" y="6441"/>
                    <a:pt x="7105" y="5145"/>
                    <a:pt x="4842" y="5145"/>
                  </a:cubicBezTo>
                  <a:cubicBezTo>
                    <a:pt x="2253" y="5145"/>
                    <a:pt x="0" y="6841"/>
                    <a:pt x="2243" y="14114"/>
                  </a:cubicBezTo>
                  <a:cubicBezTo>
                    <a:pt x="2597" y="15258"/>
                    <a:pt x="3842" y="16032"/>
                    <a:pt x="5228" y="16052"/>
                  </a:cubicBezTo>
                  <a:cubicBezTo>
                    <a:pt x="9055" y="16109"/>
                    <a:pt x="16738" y="16336"/>
                    <a:pt x="20483" y="16450"/>
                  </a:cubicBezTo>
                  <a:cubicBezTo>
                    <a:pt x="20521" y="16451"/>
                    <a:pt x="20559" y="16452"/>
                    <a:pt x="20596" y="16452"/>
                  </a:cubicBezTo>
                  <a:cubicBezTo>
                    <a:pt x="21883" y="16452"/>
                    <a:pt x="23047" y="15787"/>
                    <a:pt x="23535" y="14767"/>
                  </a:cubicBezTo>
                  <a:cubicBezTo>
                    <a:pt x="25342" y="10962"/>
                    <a:pt x="28691" y="2155"/>
                    <a:pt x="21929" y="504"/>
                  </a:cubicBezTo>
                  <a:cubicBezTo>
                    <a:pt x="20492" y="154"/>
                    <a:pt x="19189" y="0"/>
                    <a:pt x="18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9" name="Google Shape;2125;p57"/>
            <p:cNvSpPr/>
            <p:nvPr/>
          </p:nvSpPr>
          <p:spPr>
            <a:xfrm>
              <a:off x="3981900" y="513625"/>
              <a:ext cx="168500" cy="158025"/>
            </a:xfrm>
            <a:custGeom>
              <a:avLst/>
              <a:gdLst/>
              <a:ahLst/>
              <a:cxnLst/>
              <a:rect l="l" t="t" r="r" b="b"/>
              <a:pathLst>
                <a:path w="6740" h="6321" extrusionOk="0">
                  <a:moveTo>
                    <a:pt x="3306" y="6143"/>
                  </a:moveTo>
                  <a:cubicBezTo>
                    <a:pt x="3332" y="6152"/>
                    <a:pt x="3360" y="6160"/>
                    <a:pt x="3389" y="6167"/>
                  </a:cubicBezTo>
                  <a:lnTo>
                    <a:pt x="3389" y="6167"/>
                  </a:lnTo>
                  <a:lnTo>
                    <a:pt x="3306" y="6143"/>
                  </a:lnTo>
                  <a:close/>
                  <a:moveTo>
                    <a:pt x="4374" y="0"/>
                  </a:moveTo>
                  <a:cubicBezTo>
                    <a:pt x="3033" y="0"/>
                    <a:pt x="1478" y="634"/>
                    <a:pt x="1037" y="1468"/>
                  </a:cubicBezTo>
                  <a:cubicBezTo>
                    <a:pt x="0" y="3433"/>
                    <a:pt x="2075" y="5404"/>
                    <a:pt x="3670" y="6199"/>
                  </a:cubicBezTo>
                  <a:lnTo>
                    <a:pt x="3670" y="6199"/>
                  </a:lnTo>
                  <a:cubicBezTo>
                    <a:pt x="3681" y="6199"/>
                    <a:pt x="3693" y="6199"/>
                    <a:pt x="3705" y="6199"/>
                  </a:cubicBezTo>
                  <a:cubicBezTo>
                    <a:pt x="4585" y="6199"/>
                    <a:pt x="5962" y="5579"/>
                    <a:pt x="5742" y="4574"/>
                  </a:cubicBezTo>
                  <a:cubicBezTo>
                    <a:pt x="5644" y="4134"/>
                    <a:pt x="5309" y="4074"/>
                    <a:pt x="4907" y="4074"/>
                  </a:cubicBezTo>
                  <a:cubicBezTo>
                    <a:pt x="4828" y="4074"/>
                    <a:pt x="4747" y="4076"/>
                    <a:pt x="4665" y="4078"/>
                  </a:cubicBezTo>
                  <a:cubicBezTo>
                    <a:pt x="4579" y="4081"/>
                    <a:pt x="4492" y="4084"/>
                    <a:pt x="4405" y="4084"/>
                  </a:cubicBezTo>
                  <a:cubicBezTo>
                    <a:pt x="4052" y="4084"/>
                    <a:pt x="3696" y="4040"/>
                    <a:pt x="3433" y="3777"/>
                  </a:cubicBezTo>
                  <a:cubicBezTo>
                    <a:pt x="2609" y="2953"/>
                    <a:pt x="3615" y="2187"/>
                    <a:pt x="4429" y="2187"/>
                  </a:cubicBezTo>
                  <a:cubicBezTo>
                    <a:pt x="4530" y="2187"/>
                    <a:pt x="4629" y="2199"/>
                    <a:pt x="4721" y="2225"/>
                  </a:cubicBezTo>
                  <a:cubicBezTo>
                    <a:pt x="4909" y="2276"/>
                    <a:pt x="5127" y="2306"/>
                    <a:pt x="5345" y="2306"/>
                  </a:cubicBezTo>
                  <a:cubicBezTo>
                    <a:pt x="6043" y="2306"/>
                    <a:pt x="6739" y="1999"/>
                    <a:pt x="6418" y="1084"/>
                  </a:cubicBezTo>
                  <a:cubicBezTo>
                    <a:pt x="6148" y="311"/>
                    <a:pt x="5314" y="0"/>
                    <a:pt x="4374" y="0"/>
                  </a:cubicBezTo>
                  <a:close/>
                  <a:moveTo>
                    <a:pt x="3389" y="6167"/>
                  </a:moveTo>
                  <a:lnTo>
                    <a:pt x="3932" y="6321"/>
                  </a:lnTo>
                  <a:cubicBezTo>
                    <a:pt x="3846" y="6284"/>
                    <a:pt x="3759" y="6243"/>
                    <a:pt x="3670" y="6199"/>
                  </a:cubicBezTo>
                  <a:lnTo>
                    <a:pt x="3670" y="6199"/>
                  </a:lnTo>
                  <a:cubicBezTo>
                    <a:pt x="3568" y="6197"/>
                    <a:pt x="3473" y="6186"/>
                    <a:pt x="3389" y="6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0" name="Google Shape;2126;p57"/>
            <p:cNvSpPr/>
            <p:nvPr/>
          </p:nvSpPr>
          <p:spPr>
            <a:xfrm>
              <a:off x="3735700" y="907450"/>
              <a:ext cx="73525" cy="51800"/>
            </a:xfrm>
            <a:custGeom>
              <a:avLst/>
              <a:gdLst/>
              <a:ahLst/>
              <a:cxnLst/>
              <a:rect l="l" t="t" r="r" b="b"/>
              <a:pathLst>
                <a:path w="2941" h="2072" extrusionOk="0">
                  <a:moveTo>
                    <a:pt x="2711" y="1"/>
                  </a:moveTo>
                  <a:lnTo>
                    <a:pt x="1405" y="285"/>
                  </a:lnTo>
                  <a:lnTo>
                    <a:pt x="1141" y="1078"/>
                  </a:lnTo>
                  <a:cubicBezTo>
                    <a:pt x="1141" y="1078"/>
                    <a:pt x="100" y="1791"/>
                    <a:pt x="0" y="2072"/>
                  </a:cubicBezTo>
                  <a:lnTo>
                    <a:pt x="2941" y="1028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1" name="Google Shape;2127;p57"/>
            <p:cNvSpPr/>
            <p:nvPr/>
          </p:nvSpPr>
          <p:spPr>
            <a:xfrm>
              <a:off x="3709075" y="700600"/>
              <a:ext cx="274325" cy="218325"/>
            </a:xfrm>
            <a:custGeom>
              <a:avLst/>
              <a:gdLst/>
              <a:ahLst/>
              <a:cxnLst/>
              <a:rect l="l" t="t" r="r" b="b"/>
              <a:pathLst>
                <a:path w="10973" h="8733" extrusionOk="0">
                  <a:moveTo>
                    <a:pt x="6436" y="0"/>
                  </a:moveTo>
                  <a:cubicBezTo>
                    <a:pt x="5089" y="0"/>
                    <a:pt x="3801" y="402"/>
                    <a:pt x="3002" y="1191"/>
                  </a:cubicBezTo>
                  <a:cubicBezTo>
                    <a:pt x="1" y="4159"/>
                    <a:pt x="2266" y="8539"/>
                    <a:pt x="2363" y="8733"/>
                  </a:cubicBezTo>
                  <a:lnTo>
                    <a:pt x="4123" y="8539"/>
                  </a:lnTo>
                  <a:cubicBezTo>
                    <a:pt x="4103" y="8505"/>
                    <a:pt x="2279" y="5075"/>
                    <a:pt x="4438" y="3308"/>
                  </a:cubicBezTo>
                  <a:cubicBezTo>
                    <a:pt x="4807" y="3006"/>
                    <a:pt x="5269" y="2892"/>
                    <a:pt x="5758" y="2892"/>
                  </a:cubicBezTo>
                  <a:cubicBezTo>
                    <a:pt x="7257" y="2892"/>
                    <a:pt x="9001" y="3965"/>
                    <a:pt x="9025" y="3988"/>
                  </a:cubicBezTo>
                  <a:lnTo>
                    <a:pt x="10973" y="1489"/>
                  </a:lnTo>
                  <a:cubicBezTo>
                    <a:pt x="10930" y="1452"/>
                    <a:pt x="10441" y="1117"/>
                    <a:pt x="9022" y="514"/>
                  </a:cubicBezTo>
                  <a:cubicBezTo>
                    <a:pt x="8214" y="170"/>
                    <a:pt x="7312" y="0"/>
                    <a:pt x="6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2" name="Google Shape;2128;p57"/>
            <p:cNvSpPr/>
            <p:nvPr/>
          </p:nvSpPr>
          <p:spPr>
            <a:xfrm>
              <a:off x="3784125" y="718625"/>
              <a:ext cx="14750" cy="11750"/>
            </a:xfrm>
            <a:custGeom>
              <a:avLst/>
              <a:gdLst/>
              <a:ahLst/>
              <a:cxnLst/>
              <a:rect l="l" t="t" r="r" b="b"/>
              <a:pathLst>
                <a:path w="590" h="470" extrusionOk="0">
                  <a:moveTo>
                    <a:pt x="582" y="1"/>
                  </a:moveTo>
                  <a:cubicBezTo>
                    <a:pt x="375" y="135"/>
                    <a:pt x="181" y="292"/>
                    <a:pt x="0" y="470"/>
                  </a:cubicBezTo>
                  <a:cubicBezTo>
                    <a:pt x="174" y="299"/>
                    <a:pt x="372" y="141"/>
                    <a:pt x="590" y="8"/>
                  </a:cubicBezTo>
                  <a:cubicBezTo>
                    <a:pt x="586" y="5"/>
                    <a:pt x="586" y="5"/>
                    <a:pt x="582" y="1"/>
                  </a:cubicBezTo>
                  <a:close/>
                </a:path>
              </a:pathLst>
            </a:custGeom>
            <a:solidFill>
              <a:srgbClr val="D2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3" name="Google Shape;2129;p57"/>
            <p:cNvSpPr/>
            <p:nvPr/>
          </p:nvSpPr>
          <p:spPr>
            <a:xfrm>
              <a:off x="3768825" y="718800"/>
              <a:ext cx="34475" cy="32575"/>
            </a:xfrm>
            <a:custGeom>
              <a:avLst/>
              <a:gdLst/>
              <a:ahLst/>
              <a:cxnLst/>
              <a:rect l="l" t="t" r="r" b="b"/>
              <a:pathLst>
                <a:path w="1379" h="1303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984" y="134"/>
                    <a:pt x="786" y="292"/>
                    <a:pt x="612" y="463"/>
                  </a:cubicBezTo>
                  <a:cubicBezTo>
                    <a:pt x="609" y="466"/>
                    <a:pt x="606" y="469"/>
                    <a:pt x="602" y="469"/>
                  </a:cubicBezTo>
                  <a:cubicBezTo>
                    <a:pt x="602" y="472"/>
                    <a:pt x="602" y="472"/>
                    <a:pt x="599" y="472"/>
                  </a:cubicBezTo>
                  <a:lnTo>
                    <a:pt x="599" y="475"/>
                  </a:lnTo>
                  <a:cubicBezTo>
                    <a:pt x="368" y="707"/>
                    <a:pt x="170" y="944"/>
                    <a:pt x="0" y="1192"/>
                  </a:cubicBezTo>
                  <a:cubicBezTo>
                    <a:pt x="7" y="1202"/>
                    <a:pt x="13" y="1212"/>
                    <a:pt x="23" y="1218"/>
                  </a:cubicBezTo>
                  <a:cubicBezTo>
                    <a:pt x="84" y="1275"/>
                    <a:pt x="161" y="1303"/>
                    <a:pt x="254" y="1303"/>
                  </a:cubicBezTo>
                  <a:cubicBezTo>
                    <a:pt x="462" y="1303"/>
                    <a:pt x="729" y="1169"/>
                    <a:pt x="953" y="931"/>
                  </a:cubicBezTo>
                  <a:cubicBezTo>
                    <a:pt x="1268" y="600"/>
                    <a:pt x="1378" y="185"/>
                    <a:pt x="1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4" name="Google Shape;2130;p57"/>
            <p:cNvSpPr/>
            <p:nvPr/>
          </p:nvSpPr>
          <p:spPr>
            <a:xfrm>
              <a:off x="3726475" y="597350"/>
              <a:ext cx="60175" cy="74800"/>
            </a:xfrm>
            <a:custGeom>
              <a:avLst/>
              <a:gdLst/>
              <a:ahLst/>
              <a:cxnLst/>
              <a:rect l="l" t="t" r="r" b="b"/>
              <a:pathLst>
                <a:path w="2407" h="2992" extrusionOk="0">
                  <a:moveTo>
                    <a:pt x="0" y="0"/>
                  </a:moveTo>
                  <a:lnTo>
                    <a:pt x="1353" y="2992"/>
                  </a:lnTo>
                  <a:lnTo>
                    <a:pt x="2407" y="2660"/>
                  </a:lnTo>
                  <a:lnTo>
                    <a:pt x="1992" y="1322"/>
                  </a:lnTo>
                  <a:lnTo>
                    <a:pt x="1142" y="1111"/>
                  </a:lnTo>
                  <a:cubicBezTo>
                    <a:pt x="1142" y="1111"/>
                    <a:pt x="306" y="8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5" name="Google Shape;2131;p57"/>
            <p:cNvSpPr/>
            <p:nvPr/>
          </p:nvSpPr>
          <p:spPr>
            <a:xfrm>
              <a:off x="3771575" y="595325"/>
              <a:ext cx="239775" cy="136550"/>
            </a:xfrm>
            <a:custGeom>
              <a:avLst/>
              <a:gdLst/>
              <a:ahLst/>
              <a:cxnLst/>
              <a:rect l="l" t="t" r="r" b="b"/>
              <a:pathLst>
                <a:path w="9591" h="5462" extrusionOk="0">
                  <a:moveTo>
                    <a:pt x="4357" y="0"/>
                  </a:moveTo>
                  <a:cubicBezTo>
                    <a:pt x="2078" y="0"/>
                    <a:pt x="128" y="1223"/>
                    <a:pt x="0" y="1303"/>
                  </a:cubicBezTo>
                  <a:lnTo>
                    <a:pt x="355" y="3130"/>
                  </a:lnTo>
                  <a:cubicBezTo>
                    <a:pt x="378" y="3113"/>
                    <a:pt x="1963" y="2094"/>
                    <a:pt x="3616" y="2094"/>
                  </a:cubicBezTo>
                  <a:cubicBezTo>
                    <a:pt x="4403" y="2094"/>
                    <a:pt x="5206" y="2325"/>
                    <a:pt x="5863" y="3005"/>
                  </a:cubicBezTo>
                  <a:cubicBezTo>
                    <a:pt x="6395" y="3555"/>
                    <a:pt x="6485" y="4374"/>
                    <a:pt x="6392" y="5184"/>
                  </a:cubicBezTo>
                  <a:lnTo>
                    <a:pt x="9373" y="5462"/>
                  </a:lnTo>
                  <a:cubicBezTo>
                    <a:pt x="9591" y="3792"/>
                    <a:pt x="9123" y="2313"/>
                    <a:pt x="7954" y="1312"/>
                  </a:cubicBezTo>
                  <a:cubicBezTo>
                    <a:pt x="6805" y="328"/>
                    <a:pt x="5537" y="0"/>
                    <a:pt x="4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6" name="Google Shape;2132;p57"/>
            <p:cNvSpPr/>
            <p:nvPr/>
          </p:nvSpPr>
          <p:spPr>
            <a:xfrm>
              <a:off x="3970425" y="628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"/>
                    <a:pt x="4" y="3"/>
                    <a:pt x="7" y="7"/>
                  </a:cubicBezTo>
                  <a:cubicBezTo>
                    <a:pt x="4" y="3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D274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7" name="Google Shape;2133;p57"/>
            <p:cNvSpPr/>
            <p:nvPr/>
          </p:nvSpPr>
          <p:spPr>
            <a:xfrm>
              <a:off x="3945075" y="613725"/>
              <a:ext cx="38925" cy="31650"/>
            </a:xfrm>
            <a:custGeom>
              <a:avLst/>
              <a:gdLst/>
              <a:ahLst/>
              <a:cxnLst/>
              <a:rect l="l" t="t" r="r" b="b"/>
              <a:pathLst>
                <a:path w="1557" h="1266" extrusionOk="0">
                  <a:moveTo>
                    <a:pt x="201" y="0"/>
                  </a:moveTo>
                  <a:cubicBezTo>
                    <a:pt x="191" y="8"/>
                    <a:pt x="181" y="17"/>
                    <a:pt x="171" y="28"/>
                  </a:cubicBezTo>
                  <a:cubicBezTo>
                    <a:pt x="1" y="245"/>
                    <a:pt x="171" y="667"/>
                    <a:pt x="552" y="975"/>
                  </a:cubicBezTo>
                  <a:cubicBezTo>
                    <a:pt x="790" y="1165"/>
                    <a:pt x="1051" y="1265"/>
                    <a:pt x="1259" y="1265"/>
                  </a:cubicBezTo>
                  <a:cubicBezTo>
                    <a:pt x="1386" y="1265"/>
                    <a:pt x="1490" y="1229"/>
                    <a:pt x="1556" y="1149"/>
                  </a:cubicBezTo>
                  <a:cubicBezTo>
                    <a:pt x="1400" y="944"/>
                    <a:pt x="1222" y="754"/>
                    <a:pt x="1021" y="583"/>
                  </a:cubicBezTo>
                  <a:cubicBezTo>
                    <a:pt x="1018" y="579"/>
                    <a:pt x="1018" y="579"/>
                    <a:pt x="1014" y="576"/>
                  </a:cubicBezTo>
                  <a:cubicBezTo>
                    <a:pt x="750" y="349"/>
                    <a:pt x="476" y="161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8" name="Google Shape;2134;p57"/>
            <p:cNvSpPr/>
            <p:nvPr/>
          </p:nvSpPr>
          <p:spPr>
            <a:xfrm>
              <a:off x="3934700" y="707675"/>
              <a:ext cx="110450" cy="113400"/>
            </a:xfrm>
            <a:custGeom>
              <a:avLst/>
              <a:gdLst/>
              <a:ahLst/>
              <a:cxnLst/>
              <a:rect l="l" t="t" r="r" b="b"/>
              <a:pathLst>
                <a:path w="4418" h="4536" extrusionOk="0">
                  <a:moveTo>
                    <a:pt x="265" y="1"/>
                  </a:moveTo>
                  <a:lnTo>
                    <a:pt x="0" y="3705"/>
                  </a:lnTo>
                  <a:cubicBezTo>
                    <a:pt x="0" y="3705"/>
                    <a:pt x="907" y="4327"/>
                    <a:pt x="1861" y="4491"/>
                  </a:cubicBezTo>
                  <a:cubicBezTo>
                    <a:pt x="2025" y="4519"/>
                    <a:pt x="2189" y="4535"/>
                    <a:pt x="2351" y="4535"/>
                  </a:cubicBezTo>
                  <a:cubicBezTo>
                    <a:pt x="3461" y="4535"/>
                    <a:pt x="4417" y="3780"/>
                    <a:pt x="3772" y="100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9" name="Google Shape;2135;p57"/>
            <p:cNvSpPr/>
            <p:nvPr/>
          </p:nvSpPr>
          <p:spPr>
            <a:xfrm>
              <a:off x="3934950" y="620600"/>
              <a:ext cx="301775" cy="202950"/>
            </a:xfrm>
            <a:custGeom>
              <a:avLst/>
              <a:gdLst/>
              <a:ahLst/>
              <a:cxnLst/>
              <a:rect l="l" t="t" r="r" b="b"/>
              <a:pathLst>
                <a:path w="12071" h="8118" extrusionOk="0">
                  <a:moveTo>
                    <a:pt x="7243" y="0"/>
                  </a:moveTo>
                  <a:cubicBezTo>
                    <a:pt x="7034" y="0"/>
                    <a:pt x="6833" y="14"/>
                    <a:pt x="6643" y="31"/>
                  </a:cubicBezTo>
                  <a:cubicBezTo>
                    <a:pt x="5542" y="124"/>
                    <a:pt x="5084" y="1552"/>
                    <a:pt x="4511" y="2028"/>
                  </a:cubicBezTo>
                  <a:cubicBezTo>
                    <a:pt x="3979" y="2470"/>
                    <a:pt x="3005" y="2292"/>
                    <a:pt x="2115" y="3002"/>
                  </a:cubicBezTo>
                  <a:cubicBezTo>
                    <a:pt x="2115" y="3002"/>
                    <a:pt x="1" y="5056"/>
                    <a:pt x="1938" y="7352"/>
                  </a:cubicBezTo>
                  <a:cubicBezTo>
                    <a:pt x="2389" y="7887"/>
                    <a:pt x="3049" y="8118"/>
                    <a:pt x="3804" y="8118"/>
                  </a:cubicBezTo>
                  <a:cubicBezTo>
                    <a:pt x="7056" y="8118"/>
                    <a:pt x="12071" y="3838"/>
                    <a:pt x="9795" y="1185"/>
                  </a:cubicBezTo>
                  <a:cubicBezTo>
                    <a:pt x="8949" y="199"/>
                    <a:pt x="8039" y="0"/>
                    <a:pt x="7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0" name="Google Shape;2136;p57"/>
            <p:cNvSpPr/>
            <p:nvPr/>
          </p:nvSpPr>
          <p:spPr>
            <a:xfrm>
              <a:off x="4153125" y="552125"/>
              <a:ext cx="27550" cy="40600"/>
            </a:xfrm>
            <a:custGeom>
              <a:avLst/>
              <a:gdLst/>
              <a:ahLst/>
              <a:cxnLst/>
              <a:rect l="l" t="t" r="r" b="b"/>
              <a:pathLst>
                <a:path w="1102" h="1624" extrusionOk="0">
                  <a:moveTo>
                    <a:pt x="607" y="0"/>
                  </a:moveTo>
                  <a:cubicBezTo>
                    <a:pt x="594" y="0"/>
                    <a:pt x="580" y="1"/>
                    <a:pt x="566" y="2"/>
                  </a:cubicBezTo>
                  <a:cubicBezTo>
                    <a:pt x="406" y="22"/>
                    <a:pt x="258" y="146"/>
                    <a:pt x="205" y="313"/>
                  </a:cubicBezTo>
                  <a:lnTo>
                    <a:pt x="228" y="293"/>
                  </a:lnTo>
                  <a:lnTo>
                    <a:pt x="228" y="293"/>
                  </a:lnTo>
                  <a:cubicBezTo>
                    <a:pt x="165" y="608"/>
                    <a:pt x="105" y="922"/>
                    <a:pt x="40" y="1236"/>
                  </a:cubicBezTo>
                  <a:cubicBezTo>
                    <a:pt x="17" y="1347"/>
                    <a:pt x="0" y="1477"/>
                    <a:pt x="68" y="1561"/>
                  </a:cubicBezTo>
                  <a:cubicBezTo>
                    <a:pt x="99" y="1603"/>
                    <a:pt x="149" y="1624"/>
                    <a:pt x="199" y="1624"/>
                  </a:cubicBezTo>
                  <a:cubicBezTo>
                    <a:pt x="250" y="1624"/>
                    <a:pt x="302" y="1602"/>
                    <a:pt x="335" y="1558"/>
                  </a:cubicBezTo>
                  <a:cubicBezTo>
                    <a:pt x="372" y="1509"/>
                    <a:pt x="403" y="1432"/>
                    <a:pt x="457" y="1432"/>
                  </a:cubicBezTo>
                  <a:cubicBezTo>
                    <a:pt x="462" y="1432"/>
                    <a:pt x="467" y="1433"/>
                    <a:pt x="473" y="1434"/>
                  </a:cubicBezTo>
                  <a:cubicBezTo>
                    <a:pt x="534" y="1450"/>
                    <a:pt x="556" y="1568"/>
                    <a:pt x="612" y="1568"/>
                  </a:cubicBezTo>
                  <a:cubicBezTo>
                    <a:pt x="617" y="1568"/>
                    <a:pt x="621" y="1567"/>
                    <a:pt x="627" y="1565"/>
                  </a:cubicBezTo>
                  <a:cubicBezTo>
                    <a:pt x="643" y="1558"/>
                    <a:pt x="656" y="1541"/>
                    <a:pt x="667" y="1525"/>
                  </a:cubicBezTo>
                  <a:cubicBezTo>
                    <a:pt x="783" y="1344"/>
                    <a:pt x="881" y="1150"/>
                    <a:pt x="958" y="946"/>
                  </a:cubicBezTo>
                  <a:cubicBezTo>
                    <a:pt x="1044" y="711"/>
                    <a:pt x="1101" y="433"/>
                    <a:pt x="981" y="220"/>
                  </a:cubicBezTo>
                  <a:cubicBezTo>
                    <a:pt x="901" y="84"/>
                    <a:pt x="757" y="0"/>
                    <a:pt x="607" y="0"/>
                  </a:cubicBezTo>
                  <a:close/>
                </a:path>
              </a:pathLst>
            </a:custGeom>
            <a:solidFill>
              <a:srgbClr val="FFA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1" name="Google Shape;2137;p57"/>
            <p:cNvSpPr/>
            <p:nvPr/>
          </p:nvSpPr>
          <p:spPr>
            <a:xfrm>
              <a:off x="4097500" y="538750"/>
              <a:ext cx="81250" cy="107725"/>
            </a:xfrm>
            <a:custGeom>
              <a:avLst/>
              <a:gdLst/>
              <a:ahLst/>
              <a:cxnLst/>
              <a:rect l="l" t="t" r="r" b="b"/>
              <a:pathLst>
                <a:path w="3250" h="4309" extrusionOk="0">
                  <a:moveTo>
                    <a:pt x="433" y="0"/>
                  </a:moveTo>
                  <a:cubicBezTo>
                    <a:pt x="421" y="0"/>
                    <a:pt x="411" y="1"/>
                    <a:pt x="402" y="1"/>
                  </a:cubicBezTo>
                  <a:cubicBezTo>
                    <a:pt x="395" y="25"/>
                    <a:pt x="201" y="1478"/>
                    <a:pt x="101" y="1949"/>
                  </a:cubicBezTo>
                  <a:cubicBezTo>
                    <a:pt x="1" y="2421"/>
                    <a:pt x="47" y="2959"/>
                    <a:pt x="569" y="3170"/>
                  </a:cubicBezTo>
                  <a:lnTo>
                    <a:pt x="536" y="3722"/>
                  </a:lnTo>
                  <a:cubicBezTo>
                    <a:pt x="529" y="3762"/>
                    <a:pt x="523" y="3803"/>
                    <a:pt x="519" y="3843"/>
                  </a:cubicBezTo>
                  <a:cubicBezTo>
                    <a:pt x="499" y="4149"/>
                    <a:pt x="605" y="4210"/>
                    <a:pt x="800" y="4210"/>
                  </a:cubicBezTo>
                  <a:cubicBezTo>
                    <a:pt x="863" y="4210"/>
                    <a:pt x="934" y="4204"/>
                    <a:pt x="1014" y="4198"/>
                  </a:cubicBezTo>
                  <a:cubicBezTo>
                    <a:pt x="1093" y="4193"/>
                    <a:pt x="1182" y="4187"/>
                    <a:pt x="1277" y="4187"/>
                  </a:cubicBezTo>
                  <a:cubicBezTo>
                    <a:pt x="1319" y="4187"/>
                    <a:pt x="1362" y="4188"/>
                    <a:pt x="1406" y="4191"/>
                  </a:cubicBezTo>
                  <a:cubicBezTo>
                    <a:pt x="1705" y="4213"/>
                    <a:pt x="2001" y="4308"/>
                    <a:pt x="2216" y="4308"/>
                  </a:cubicBezTo>
                  <a:cubicBezTo>
                    <a:pt x="2402" y="4308"/>
                    <a:pt x="2528" y="4237"/>
                    <a:pt x="2543" y="3983"/>
                  </a:cubicBezTo>
                  <a:cubicBezTo>
                    <a:pt x="2547" y="3937"/>
                    <a:pt x="2547" y="3893"/>
                    <a:pt x="2543" y="3850"/>
                  </a:cubicBezTo>
                  <a:lnTo>
                    <a:pt x="2624" y="2562"/>
                  </a:lnTo>
                  <a:cubicBezTo>
                    <a:pt x="2681" y="2588"/>
                    <a:pt x="2744" y="2602"/>
                    <a:pt x="2812" y="2602"/>
                  </a:cubicBezTo>
                  <a:cubicBezTo>
                    <a:pt x="3056" y="2598"/>
                    <a:pt x="3249" y="2401"/>
                    <a:pt x="3246" y="2160"/>
                  </a:cubicBezTo>
                  <a:cubicBezTo>
                    <a:pt x="3240" y="1924"/>
                    <a:pt x="3042" y="1734"/>
                    <a:pt x="2801" y="1734"/>
                  </a:cubicBezTo>
                  <a:cubicBezTo>
                    <a:pt x="2799" y="1734"/>
                    <a:pt x="2797" y="1735"/>
                    <a:pt x="2795" y="1735"/>
                  </a:cubicBezTo>
                  <a:cubicBezTo>
                    <a:pt x="2764" y="1735"/>
                    <a:pt x="2892" y="1237"/>
                    <a:pt x="2396" y="771"/>
                  </a:cubicBezTo>
                  <a:cubicBezTo>
                    <a:pt x="1720" y="171"/>
                    <a:pt x="685" y="0"/>
                    <a:pt x="433" y="0"/>
                  </a:cubicBezTo>
                  <a:close/>
                </a:path>
              </a:pathLst>
            </a:custGeom>
            <a:solidFill>
              <a:srgbClr val="C3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2" name="Google Shape;2138;p57"/>
            <p:cNvSpPr/>
            <p:nvPr/>
          </p:nvSpPr>
          <p:spPr>
            <a:xfrm>
              <a:off x="4110800" y="618000"/>
              <a:ext cx="15850" cy="14425"/>
            </a:xfrm>
            <a:custGeom>
              <a:avLst/>
              <a:gdLst/>
              <a:ahLst/>
              <a:cxnLst/>
              <a:rect l="l" t="t" r="r" b="b"/>
              <a:pathLst>
                <a:path w="634" h="577" extrusionOk="0">
                  <a:moveTo>
                    <a:pt x="37" y="0"/>
                  </a:moveTo>
                  <a:lnTo>
                    <a:pt x="0" y="576"/>
                  </a:lnTo>
                  <a:lnTo>
                    <a:pt x="633" y="101"/>
                  </a:lnTo>
                  <a:lnTo>
                    <a:pt x="609" y="101"/>
                  </a:lnTo>
                  <a:cubicBezTo>
                    <a:pt x="278" y="101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3" name="Google Shape;2139;p57"/>
            <p:cNvSpPr/>
            <p:nvPr/>
          </p:nvSpPr>
          <p:spPr>
            <a:xfrm>
              <a:off x="4166600" y="54772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4" name="Google Shape;2140;p57"/>
            <p:cNvSpPr/>
            <p:nvPr/>
          </p:nvSpPr>
          <p:spPr>
            <a:xfrm>
              <a:off x="4165425" y="590225"/>
              <a:ext cx="9225" cy="6725"/>
            </a:xfrm>
            <a:custGeom>
              <a:avLst/>
              <a:gdLst/>
              <a:ahLst/>
              <a:cxnLst/>
              <a:rect l="l" t="t" r="r" b="b"/>
              <a:pathLst>
                <a:path w="369" h="269" extrusionOk="0">
                  <a:moveTo>
                    <a:pt x="244" y="0"/>
                  </a:moveTo>
                  <a:cubicBezTo>
                    <a:pt x="198" y="0"/>
                    <a:pt x="152" y="13"/>
                    <a:pt x="118" y="41"/>
                  </a:cubicBezTo>
                  <a:cubicBezTo>
                    <a:pt x="34" y="108"/>
                    <a:pt x="1" y="181"/>
                    <a:pt x="14" y="268"/>
                  </a:cubicBezTo>
                  <a:cubicBezTo>
                    <a:pt x="14" y="268"/>
                    <a:pt x="58" y="117"/>
                    <a:pt x="118" y="91"/>
                  </a:cubicBezTo>
                  <a:lnTo>
                    <a:pt x="291" y="211"/>
                  </a:lnTo>
                  <a:cubicBezTo>
                    <a:pt x="255" y="151"/>
                    <a:pt x="201" y="97"/>
                    <a:pt x="138" y="71"/>
                  </a:cubicBezTo>
                  <a:cubicBezTo>
                    <a:pt x="138" y="71"/>
                    <a:pt x="151" y="51"/>
                    <a:pt x="205" y="37"/>
                  </a:cubicBezTo>
                  <a:cubicBezTo>
                    <a:pt x="235" y="31"/>
                    <a:pt x="288" y="30"/>
                    <a:pt x="325" y="30"/>
                  </a:cubicBezTo>
                  <a:cubicBezTo>
                    <a:pt x="350" y="30"/>
                    <a:pt x="368" y="31"/>
                    <a:pt x="368" y="31"/>
                  </a:cubicBezTo>
                  <a:cubicBezTo>
                    <a:pt x="331" y="11"/>
                    <a:pt x="287" y="0"/>
                    <a:pt x="244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5" name="Google Shape;2141;p57"/>
            <p:cNvSpPr/>
            <p:nvPr/>
          </p:nvSpPr>
          <p:spPr>
            <a:xfrm>
              <a:off x="4135800" y="562450"/>
              <a:ext cx="13250" cy="8150"/>
            </a:xfrm>
            <a:custGeom>
              <a:avLst/>
              <a:gdLst/>
              <a:ahLst/>
              <a:cxnLst/>
              <a:rect l="l" t="t" r="r" b="b"/>
              <a:pathLst>
                <a:path w="530" h="326" extrusionOk="0">
                  <a:moveTo>
                    <a:pt x="201" y="1"/>
                  </a:moveTo>
                  <a:cubicBezTo>
                    <a:pt x="107" y="1"/>
                    <a:pt x="0" y="41"/>
                    <a:pt x="11" y="101"/>
                  </a:cubicBezTo>
                  <a:cubicBezTo>
                    <a:pt x="35" y="218"/>
                    <a:pt x="162" y="171"/>
                    <a:pt x="242" y="215"/>
                  </a:cubicBezTo>
                  <a:cubicBezTo>
                    <a:pt x="305" y="248"/>
                    <a:pt x="322" y="325"/>
                    <a:pt x="399" y="325"/>
                  </a:cubicBezTo>
                  <a:cubicBezTo>
                    <a:pt x="402" y="325"/>
                    <a:pt x="404" y="325"/>
                    <a:pt x="407" y="325"/>
                  </a:cubicBezTo>
                  <a:cubicBezTo>
                    <a:pt x="437" y="325"/>
                    <a:pt x="467" y="303"/>
                    <a:pt x="476" y="285"/>
                  </a:cubicBezTo>
                  <a:cubicBezTo>
                    <a:pt x="529" y="171"/>
                    <a:pt x="396" y="40"/>
                    <a:pt x="262" y="8"/>
                  </a:cubicBezTo>
                  <a:cubicBezTo>
                    <a:pt x="243" y="3"/>
                    <a:pt x="222" y="1"/>
                    <a:pt x="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6" name="Google Shape;2142;p57"/>
            <p:cNvSpPr/>
            <p:nvPr/>
          </p:nvSpPr>
          <p:spPr>
            <a:xfrm>
              <a:off x="4105775" y="559575"/>
              <a:ext cx="13250" cy="7750"/>
            </a:xfrm>
            <a:custGeom>
              <a:avLst/>
              <a:gdLst/>
              <a:ahLst/>
              <a:cxnLst/>
              <a:rect l="l" t="t" r="r" b="b"/>
              <a:pathLst>
                <a:path w="530" h="310" extrusionOk="0">
                  <a:moveTo>
                    <a:pt x="348" y="0"/>
                  </a:moveTo>
                  <a:cubicBezTo>
                    <a:pt x="288" y="0"/>
                    <a:pt x="224" y="18"/>
                    <a:pt x="175" y="49"/>
                  </a:cubicBezTo>
                  <a:cubicBezTo>
                    <a:pt x="84" y="102"/>
                    <a:pt x="1" y="246"/>
                    <a:pt x="64" y="290"/>
                  </a:cubicBezTo>
                  <a:cubicBezTo>
                    <a:pt x="85" y="303"/>
                    <a:pt x="104" y="309"/>
                    <a:pt x="122" y="309"/>
                  </a:cubicBezTo>
                  <a:cubicBezTo>
                    <a:pt x="189" y="309"/>
                    <a:pt x="239" y="227"/>
                    <a:pt x="308" y="206"/>
                  </a:cubicBezTo>
                  <a:cubicBezTo>
                    <a:pt x="324" y="202"/>
                    <a:pt x="339" y="200"/>
                    <a:pt x="354" y="200"/>
                  </a:cubicBezTo>
                  <a:cubicBezTo>
                    <a:pt x="378" y="200"/>
                    <a:pt x="402" y="204"/>
                    <a:pt x="424" y="204"/>
                  </a:cubicBezTo>
                  <a:cubicBezTo>
                    <a:pt x="452" y="204"/>
                    <a:pt x="478" y="199"/>
                    <a:pt x="503" y="176"/>
                  </a:cubicBezTo>
                  <a:cubicBezTo>
                    <a:pt x="523" y="155"/>
                    <a:pt x="529" y="119"/>
                    <a:pt x="523" y="95"/>
                  </a:cubicBezTo>
                  <a:cubicBezTo>
                    <a:pt x="496" y="29"/>
                    <a:pt x="425" y="0"/>
                    <a:pt x="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7" name="Google Shape;2143;p57"/>
            <p:cNvSpPr/>
            <p:nvPr/>
          </p:nvSpPr>
          <p:spPr>
            <a:xfrm>
              <a:off x="4137975" y="580700"/>
              <a:ext cx="17600" cy="16750"/>
            </a:xfrm>
            <a:custGeom>
              <a:avLst/>
              <a:gdLst/>
              <a:ahLst/>
              <a:cxnLst/>
              <a:rect l="l" t="t" r="r" b="b"/>
              <a:pathLst>
                <a:path w="704" h="670" extrusionOk="0">
                  <a:moveTo>
                    <a:pt x="349" y="0"/>
                  </a:moveTo>
                  <a:cubicBezTo>
                    <a:pt x="169" y="0"/>
                    <a:pt x="21" y="137"/>
                    <a:pt x="11" y="314"/>
                  </a:cubicBezTo>
                  <a:cubicBezTo>
                    <a:pt x="1" y="498"/>
                    <a:pt x="145" y="656"/>
                    <a:pt x="332" y="669"/>
                  </a:cubicBezTo>
                  <a:lnTo>
                    <a:pt x="356" y="669"/>
                  </a:lnTo>
                  <a:cubicBezTo>
                    <a:pt x="533" y="669"/>
                    <a:pt x="683" y="532"/>
                    <a:pt x="694" y="354"/>
                  </a:cubicBezTo>
                  <a:cubicBezTo>
                    <a:pt x="703" y="171"/>
                    <a:pt x="560" y="10"/>
                    <a:pt x="369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8" name="Google Shape;2144;p57"/>
            <p:cNvSpPr/>
            <p:nvPr/>
          </p:nvSpPr>
          <p:spPr>
            <a:xfrm>
              <a:off x="4099250" y="576850"/>
              <a:ext cx="2700" cy="15075"/>
            </a:xfrm>
            <a:custGeom>
              <a:avLst/>
              <a:gdLst/>
              <a:ahLst/>
              <a:cxnLst/>
              <a:rect l="l" t="t" r="r" b="b"/>
              <a:pathLst>
                <a:path w="108" h="603" extrusionOk="0">
                  <a:moveTo>
                    <a:pt x="107" y="0"/>
                  </a:moveTo>
                  <a:lnTo>
                    <a:pt x="107" y="0"/>
                  </a:lnTo>
                  <a:cubicBezTo>
                    <a:pt x="81" y="130"/>
                    <a:pt x="58" y="247"/>
                    <a:pt x="38" y="345"/>
                  </a:cubicBezTo>
                  <a:cubicBezTo>
                    <a:pt x="21" y="428"/>
                    <a:pt x="7" y="516"/>
                    <a:pt x="1" y="602"/>
                  </a:cubicBezTo>
                  <a:cubicBezTo>
                    <a:pt x="7" y="542"/>
                    <a:pt x="17" y="482"/>
                    <a:pt x="31" y="425"/>
                  </a:cubicBezTo>
                  <a:cubicBezTo>
                    <a:pt x="54" y="321"/>
                    <a:pt x="78" y="170"/>
                    <a:pt x="107" y="0"/>
                  </a:cubicBezTo>
                  <a:close/>
                </a:path>
              </a:pathLst>
            </a:custGeom>
            <a:solidFill>
              <a:srgbClr val="D5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89" name="Google Shape;2145;p57"/>
            <p:cNvSpPr/>
            <p:nvPr/>
          </p:nvSpPr>
          <p:spPr>
            <a:xfrm>
              <a:off x="4099250" y="576175"/>
              <a:ext cx="12825" cy="16825"/>
            </a:xfrm>
            <a:custGeom>
              <a:avLst/>
              <a:gdLst/>
              <a:ahLst/>
              <a:cxnLst/>
              <a:rect l="l" t="t" r="r" b="b"/>
              <a:pathLst>
                <a:path w="513" h="673" extrusionOk="0">
                  <a:moveTo>
                    <a:pt x="158" y="1"/>
                  </a:moveTo>
                  <a:cubicBezTo>
                    <a:pt x="141" y="1"/>
                    <a:pt x="127" y="4"/>
                    <a:pt x="111" y="4"/>
                  </a:cubicBezTo>
                  <a:cubicBezTo>
                    <a:pt x="111" y="13"/>
                    <a:pt x="107" y="21"/>
                    <a:pt x="107" y="27"/>
                  </a:cubicBezTo>
                  <a:cubicBezTo>
                    <a:pt x="78" y="197"/>
                    <a:pt x="54" y="348"/>
                    <a:pt x="31" y="452"/>
                  </a:cubicBezTo>
                  <a:cubicBezTo>
                    <a:pt x="17" y="509"/>
                    <a:pt x="7" y="569"/>
                    <a:pt x="1" y="629"/>
                  </a:cubicBezTo>
                  <a:cubicBezTo>
                    <a:pt x="44" y="653"/>
                    <a:pt x="91" y="666"/>
                    <a:pt x="141" y="670"/>
                  </a:cubicBezTo>
                  <a:cubicBezTo>
                    <a:pt x="148" y="673"/>
                    <a:pt x="155" y="673"/>
                    <a:pt x="161" y="673"/>
                  </a:cubicBezTo>
                  <a:cubicBezTo>
                    <a:pt x="342" y="673"/>
                    <a:pt x="493" y="535"/>
                    <a:pt x="503" y="358"/>
                  </a:cubicBezTo>
                  <a:cubicBezTo>
                    <a:pt x="513" y="171"/>
                    <a:pt x="365" y="13"/>
                    <a:pt x="178" y="4"/>
                  </a:cubicBezTo>
                  <a:cubicBezTo>
                    <a:pt x="172" y="1"/>
                    <a:pt x="164" y="1"/>
                    <a:pt x="158" y="1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0" name="Google Shape;2146;p57"/>
            <p:cNvSpPr/>
            <p:nvPr/>
          </p:nvSpPr>
          <p:spPr>
            <a:xfrm>
              <a:off x="4111050" y="572400"/>
              <a:ext cx="2700" cy="5400"/>
            </a:xfrm>
            <a:custGeom>
              <a:avLst/>
              <a:gdLst/>
              <a:ahLst/>
              <a:cxnLst/>
              <a:rect l="l" t="t" r="r" b="b"/>
              <a:pathLst>
                <a:path w="108" h="216" extrusionOk="0">
                  <a:moveTo>
                    <a:pt x="64" y="1"/>
                  </a:moveTo>
                  <a:cubicBezTo>
                    <a:pt x="37" y="1"/>
                    <a:pt x="10" y="44"/>
                    <a:pt x="7" y="104"/>
                  </a:cubicBezTo>
                  <a:cubicBezTo>
                    <a:pt x="1" y="161"/>
                    <a:pt x="17" y="212"/>
                    <a:pt x="44" y="215"/>
                  </a:cubicBezTo>
                  <a:cubicBezTo>
                    <a:pt x="71" y="215"/>
                    <a:pt x="97" y="172"/>
                    <a:pt x="104" y="111"/>
                  </a:cubicBezTo>
                  <a:cubicBezTo>
                    <a:pt x="108" y="54"/>
                    <a:pt x="91" y="4"/>
                    <a:pt x="64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1" name="Google Shape;2147;p57"/>
            <p:cNvSpPr/>
            <p:nvPr/>
          </p:nvSpPr>
          <p:spPr>
            <a:xfrm>
              <a:off x="4135150" y="574750"/>
              <a:ext cx="2700" cy="5300"/>
            </a:xfrm>
            <a:custGeom>
              <a:avLst/>
              <a:gdLst/>
              <a:ahLst/>
              <a:cxnLst/>
              <a:rect l="l" t="t" r="r" b="b"/>
              <a:pathLst>
                <a:path w="108" h="212" extrusionOk="0">
                  <a:moveTo>
                    <a:pt x="61" y="0"/>
                  </a:moveTo>
                  <a:cubicBezTo>
                    <a:pt x="35" y="0"/>
                    <a:pt x="10" y="46"/>
                    <a:pt x="7" y="104"/>
                  </a:cubicBezTo>
                  <a:cubicBezTo>
                    <a:pt x="1" y="161"/>
                    <a:pt x="21" y="211"/>
                    <a:pt x="44" y="211"/>
                  </a:cubicBezTo>
                  <a:cubicBezTo>
                    <a:pt x="45" y="211"/>
                    <a:pt x="46" y="211"/>
                    <a:pt x="47" y="211"/>
                  </a:cubicBezTo>
                  <a:cubicBezTo>
                    <a:pt x="72" y="211"/>
                    <a:pt x="97" y="169"/>
                    <a:pt x="104" y="111"/>
                  </a:cubicBezTo>
                  <a:cubicBezTo>
                    <a:pt x="107" y="54"/>
                    <a:pt x="90" y="4"/>
                    <a:pt x="64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2" name="Google Shape;2148;p57"/>
            <p:cNvSpPr/>
            <p:nvPr/>
          </p:nvSpPr>
          <p:spPr>
            <a:xfrm>
              <a:off x="4120825" y="591100"/>
              <a:ext cx="12675" cy="7975"/>
            </a:xfrm>
            <a:custGeom>
              <a:avLst/>
              <a:gdLst/>
              <a:ahLst/>
              <a:cxnLst/>
              <a:rect l="l" t="t" r="r" b="b"/>
              <a:pathLst>
                <a:path w="507" h="319" extrusionOk="0">
                  <a:moveTo>
                    <a:pt x="394" y="0"/>
                  </a:moveTo>
                  <a:cubicBezTo>
                    <a:pt x="337" y="0"/>
                    <a:pt x="271" y="41"/>
                    <a:pt x="225" y="113"/>
                  </a:cubicBezTo>
                  <a:cubicBezTo>
                    <a:pt x="192" y="108"/>
                    <a:pt x="161" y="105"/>
                    <a:pt x="133" y="105"/>
                  </a:cubicBezTo>
                  <a:cubicBezTo>
                    <a:pt x="73" y="105"/>
                    <a:pt x="30" y="119"/>
                    <a:pt x="21" y="156"/>
                  </a:cubicBezTo>
                  <a:cubicBezTo>
                    <a:pt x="1" y="230"/>
                    <a:pt x="98" y="300"/>
                    <a:pt x="175" y="314"/>
                  </a:cubicBezTo>
                  <a:cubicBezTo>
                    <a:pt x="192" y="317"/>
                    <a:pt x="210" y="318"/>
                    <a:pt x="228" y="318"/>
                  </a:cubicBezTo>
                  <a:cubicBezTo>
                    <a:pt x="289" y="318"/>
                    <a:pt x="350" y="300"/>
                    <a:pt x="399" y="263"/>
                  </a:cubicBezTo>
                  <a:cubicBezTo>
                    <a:pt x="436" y="236"/>
                    <a:pt x="473" y="203"/>
                    <a:pt x="489" y="159"/>
                  </a:cubicBezTo>
                  <a:cubicBezTo>
                    <a:pt x="506" y="116"/>
                    <a:pt x="500" y="62"/>
                    <a:pt x="466" y="29"/>
                  </a:cubicBezTo>
                  <a:cubicBezTo>
                    <a:pt x="446" y="10"/>
                    <a:pt x="42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3" name="Google Shape;2149;p57"/>
            <p:cNvSpPr/>
            <p:nvPr/>
          </p:nvSpPr>
          <p:spPr>
            <a:xfrm>
              <a:off x="4118900" y="567975"/>
              <a:ext cx="9500" cy="20350"/>
            </a:xfrm>
            <a:custGeom>
              <a:avLst/>
              <a:gdLst/>
              <a:ahLst/>
              <a:cxnLst/>
              <a:rect l="l" t="t" r="r" b="b"/>
              <a:pathLst>
                <a:path w="380" h="814" extrusionOk="0">
                  <a:moveTo>
                    <a:pt x="195" y="0"/>
                  </a:moveTo>
                  <a:lnTo>
                    <a:pt x="1" y="790"/>
                  </a:lnTo>
                  <a:lnTo>
                    <a:pt x="379" y="814"/>
                  </a:lnTo>
                  <a:lnTo>
                    <a:pt x="379" y="814"/>
                  </a:lnTo>
                  <a:lnTo>
                    <a:pt x="342" y="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4" name="Google Shape;2150;p57"/>
            <p:cNvSpPr/>
            <p:nvPr/>
          </p:nvSpPr>
          <p:spPr>
            <a:xfrm>
              <a:off x="4080250" y="515375"/>
              <a:ext cx="107875" cy="79800"/>
            </a:xfrm>
            <a:custGeom>
              <a:avLst/>
              <a:gdLst/>
              <a:ahLst/>
              <a:cxnLst/>
              <a:rect l="l" t="t" r="r" b="b"/>
              <a:pathLst>
                <a:path w="4315" h="3192" extrusionOk="0">
                  <a:moveTo>
                    <a:pt x="2786" y="1"/>
                  </a:moveTo>
                  <a:cubicBezTo>
                    <a:pt x="2506" y="1"/>
                    <a:pt x="2231" y="92"/>
                    <a:pt x="1956" y="144"/>
                  </a:cubicBezTo>
                  <a:cubicBezTo>
                    <a:pt x="1848" y="164"/>
                    <a:pt x="1735" y="177"/>
                    <a:pt x="1624" y="177"/>
                  </a:cubicBezTo>
                  <a:cubicBezTo>
                    <a:pt x="1421" y="177"/>
                    <a:pt x="1223" y="134"/>
                    <a:pt x="1065" y="13"/>
                  </a:cubicBezTo>
                  <a:lnTo>
                    <a:pt x="1065" y="13"/>
                  </a:lnTo>
                  <a:cubicBezTo>
                    <a:pt x="1072" y="130"/>
                    <a:pt x="1116" y="240"/>
                    <a:pt x="1189" y="331"/>
                  </a:cubicBezTo>
                  <a:cubicBezTo>
                    <a:pt x="1166" y="326"/>
                    <a:pt x="1144" y="324"/>
                    <a:pt x="1122" y="324"/>
                  </a:cubicBezTo>
                  <a:cubicBezTo>
                    <a:pt x="982" y="324"/>
                    <a:pt x="851" y="412"/>
                    <a:pt x="764" y="525"/>
                  </a:cubicBezTo>
                  <a:cubicBezTo>
                    <a:pt x="667" y="652"/>
                    <a:pt x="594" y="799"/>
                    <a:pt x="540" y="953"/>
                  </a:cubicBezTo>
                  <a:cubicBezTo>
                    <a:pt x="362" y="1469"/>
                    <a:pt x="191" y="1553"/>
                    <a:pt x="90" y="1553"/>
                  </a:cubicBezTo>
                  <a:cubicBezTo>
                    <a:pt x="41" y="1553"/>
                    <a:pt x="9" y="1533"/>
                    <a:pt x="2" y="1533"/>
                  </a:cubicBezTo>
                  <a:cubicBezTo>
                    <a:pt x="1" y="1533"/>
                    <a:pt x="0" y="1534"/>
                    <a:pt x="1" y="1536"/>
                  </a:cubicBezTo>
                  <a:cubicBezTo>
                    <a:pt x="39" y="1641"/>
                    <a:pt x="273" y="1804"/>
                    <a:pt x="567" y="1804"/>
                  </a:cubicBezTo>
                  <a:cubicBezTo>
                    <a:pt x="608" y="1804"/>
                    <a:pt x="651" y="1800"/>
                    <a:pt x="694" y="1793"/>
                  </a:cubicBezTo>
                  <a:cubicBezTo>
                    <a:pt x="948" y="1750"/>
                    <a:pt x="1182" y="1626"/>
                    <a:pt x="1389" y="1479"/>
                  </a:cubicBezTo>
                  <a:lnTo>
                    <a:pt x="1389" y="1479"/>
                  </a:lnTo>
                  <a:cubicBezTo>
                    <a:pt x="1454" y="1679"/>
                    <a:pt x="1162" y="1676"/>
                    <a:pt x="1420" y="1703"/>
                  </a:cubicBezTo>
                  <a:cubicBezTo>
                    <a:pt x="1445" y="1705"/>
                    <a:pt x="1470" y="1707"/>
                    <a:pt x="1496" y="1707"/>
                  </a:cubicBezTo>
                  <a:cubicBezTo>
                    <a:pt x="1845" y="1707"/>
                    <a:pt x="2221" y="1458"/>
                    <a:pt x="2569" y="1458"/>
                  </a:cubicBezTo>
                  <a:cubicBezTo>
                    <a:pt x="2651" y="1458"/>
                    <a:pt x="2731" y="1472"/>
                    <a:pt x="2808" y="1505"/>
                  </a:cubicBezTo>
                  <a:cubicBezTo>
                    <a:pt x="2739" y="1662"/>
                    <a:pt x="2832" y="1937"/>
                    <a:pt x="2983" y="2095"/>
                  </a:cubicBezTo>
                  <a:cubicBezTo>
                    <a:pt x="3049" y="2164"/>
                    <a:pt x="3086" y="2255"/>
                    <a:pt x="3106" y="2352"/>
                  </a:cubicBezTo>
                  <a:cubicBezTo>
                    <a:pt x="3120" y="2422"/>
                    <a:pt x="3130" y="2496"/>
                    <a:pt x="3103" y="2563"/>
                  </a:cubicBezTo>
                  <a:cubicBezTo>
                    <a:pt x="3081" y="2626"/>
                    <a:pt x="3019" y="2680"/>
                    <a:pt x="2953" y="2680"/>
                  </a:cubicBezTo>
                  <a:cubicBezTo>
                    <a:pt x="2950" y="2680"/>
                    <a:pt x="2946" y="2680"/>
                    <a:pt x="2943" y="2680"/>
                  </a:cubicBezTo>
                  <a:lnTo>
                    <a:pt x="2943" y="2680"/>
                  </a:lnTo>
                  <a:cubicBezTo>
                    <a:pt x="3017" y="2782"/>
                    <a:pt x="3143" y="2842"/>
                    <a:pt x="3269" y="2842"/>
                  </a:cubicBezTo>
                  <a:cubicBezTo>
                    <a:pt x="3308" y="2842"/>
                    <a:pt x="3347" y="2836"/>
                    <a:pt x="3384" y="2824"/>
                  </a:cubicBezTo>
                  <a:lnTo>
                    <a:pt x="3384" y="2824"/>
                  </a:lnTo>
                  <a:cubicBezTo>
                    <a:pt x="3347" y="2924"/>
                    <a:pt x="3253" y="3095"/>
                    <a:pt x="3216" y="3192"/>
                  </a:cubicBezTo>
                  <a:cubicBezTo>
                    <a:pt x="3424" y="3188"/>
                    <a:pt x="3678" y="2995"/>
                    <a:pt x="3775" y="2810"/>
                  </a:cubicBezTo>
                  <a:cubicBezTo>
                    <a:pt x="3829" y="2857"/>
                    <a:pt x="3883" y="2901"/>
                    <a:pt x="3950" y="2924"/>
                  </a:cubicBezTo>
                  <a:cubicBezTo>
                    <a:pt x="3976" y="2934"/>
                    <a:pt x="4005" y="2939"/>
                    <a:pt x="4034" y="2939"/>
                  </a:cubicBezTo>
                  <a:cubicBezTo>
                    <a:pt x="4075" y="2939"/>
                    <a:pt x="4116" y="2928"/>
                    <a:pt x="4147" y="2901"/>
                  </a:cubicBezTo>
                  <a:cubicBezTo>
                    <a:pt x="4067" y="2884"/>
                    <a:pt x="4024" y="2794"/>
                    <a:pt x="4027" y="2714"/>
                  </a:cubicBezTo>
                  <a:cubicBezTo>
                    <a:pt x="4030" y="2633"/>
                    <a:pt x="4067" y="2556"/>
                    <a:pt x="4107" y="2486"/>
                  </a:cubicBezTo>
                  <a:cubicBezTo>
                    <a:pt x="4184" y="2342"/>
                    <a:pt x="4274" y="2152"/>
                    <a:pt x="4294" y="1987"/>
                  </a:cubicBezTo>
                  <a:cubicBezTo>
                    <a:pt x="4314" y="1826"/>
                    <a:pt x="4291" y="1630"/>
                    <a:pt x="4160" y="1532"/>
                  </a:cubicBezTo>
                  <a:cubicBezTo>
                    <a:pt x="4150" y="1525"/>
                    <a:pt x="4140" y="1519"/>
                    <a:pt x="4130" y="1515"/>
                  </a:cubicBezTo>
                  <a:cubicBezTo>
                    <a:pt x="4137" y="1495"/>
                    <a:pt x="4144" y="1479"/>
                    <a:pt x="4147" y="1458"/>
                  </a:cubicBezTo>
                  <a:cubicBezTo>
                    <a:pt x="4211" y="1188"/>
                    <a:pt x="4174" y="1010"/>
                    <a:pt x="4010" y="786"/>
                  </a:cubicBezTo>
                  <a:cubicBezTo>
                    <a:pt x="3816" y="518"/>
                    <a:pt x="3715" y="421"/>
                    <a:pt x="3729" y="220"/>
                  </a:cubicBezTo>
                  <a:lnTo>
                    <a:pt x="3729" y="220"/>
                  </a:lnTo>
                  <a:cubicBezTo>
                    <a:pt x="3608" y="260"/>
                    <a:pt x="3531" y="391"/>
                    <a:pt x="3548" y="512"/>
                  </a:cubicBezTo>
                  <a:cubicBezTo>
                    <a:pt x="3505" y="214"/>
                    <a:pt x="3173" y="23"/>
                    <a:pt x="2866" y="3"/>
                  </a:cubicBezTo>
                  <a:cubicBezTo>
                    <a:pt x="2839" y="2"/>
                    <a:pt x="2812" y="1"/>
                    <a:pt x="27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5" name="Google Shape;2151;p57"/>
            <p:cNvSpPr/>
            <p:nvPr/>
          </p:nvSpPr>
          <p:spPr>
            <a:xfrm>
              <a:off x="3978700" y="574675"/>
              <a:ext cx="84700" cy="103500"/>
            </a:xfrm>
            <a:custGeom>
              <a:avLst/>
              <a:gdLst/>
              <a:ahLst/>
              <a:cxnLst/>
              <a:rect l="l" t="t" r="r" b="b"/>
              <a:pathLst>
                <a:path w="3388" h="4140" extrusionOk="0">
                  <a:moveTo>
                    <a:pt x="215" y="0"/>
                  </a:moveTo>
                  <a:lnTo>
                    <a:pt x="1" y="44"/>
                  </a:lnTo>
                  <a:lnTo>
                    <a:pt x="563" y="3179"/>
                  </a:lnTo>
                  <a:lnTo>
                    <a:pt x="1132" y="4140"/>
                  </a:lnTo>
                  <a:lnTo>
                    <a:pt x="3387" y="4096"/>
                  </a:lnTo>
                  <a:lnTo>
                    <a:pt x="2996" y="586"/>
                  </a:lnTo>
                  <a:cubicBezTo>
                    <a:pt x="2527" y="646"/>
                    <a:pt x="633" y="927"/>
                    <a:pt x="633" y="927"/>
                  </a:cubicBezTo>
                  <a:cubicBezTo>
                    <a:pt x="569" y="368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0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6" name="Google Shape;2152;p57"/>
            <p:cNvSpPr/>
            <p:nvPr/>
          </p:nvSpPr>
          <p:spPr>
            <a:xfrm>
              <a:off x="4052500" y="645950"/>
              <a:ext cx="38475" cy="30500"/>
            </a:xfrm>
            <a:custGeom>
              <a:avLst/>
              <a:gdLst/>
              <a:ahLst/>
              <a:cxnLst/>
              <a:rect l="l" t="t" r="r" b="b"/>
              <a:pathLst>
                <a:path w="1539" h="1220" extrusionOk="0">
                  <a:moveTo>
                    <a:pt x="1501" y="1"/>
                  </a:moveTo>
                  <a:cubicBezTo>
                    <a:pt x="1497" y="1"/>
                    <a:pt x="1493" y="2"/>
                    <a:pt x="1489" y="4"/>
                  </a:cubicBezTo>
                  <a:cubicBezTo>
                    <a:pt x="1024" y="177"/>
                    <a:pt x="602" y="469"/>
                    <a:pt x="275" y="840"/>
                  </a:cubicBezTo>
                  <a:cubicBezTo>
                    <a:pt x="181" y="944"/>
                    <a:pt x="94" y="1054"/>
                    <a:pt x="17" y="1171"/>
                  </a:cubicBezTo>
                  <a:cubicBezTo>
                    <a:pt x="1" y="1197"/>
                    <a:pt x="22" y="1219"/>
                    <a:pt x="44" y="1219"/>
                  </a:cubicBezTo>
                  <a:cubicBezTo>
                    <a:pt x="53" y="1219"/>
                    <a:pt x="63" y="1215"/>
                    <a:pt x="70" y="1205"/>
                  </a:cubicBezTo>
                  <a:cubicBezTo>
                    <a:pt x="341" y="803"/>
                    <a:pt x="706" y="469"/>
                    <a:pt x="1131" y="237"/>
                  </a:cubicBezTo>
                  <a:cubicBezTo>
                    <a:pt x="1251" y="171"/>
                    <a:pt x="1375" y="114"/>
                    <a:pt x="1506" y="64"/>
                  </a:cubicBezTo>
                  <a:cubicBezTo>
                    <a:pt x="1539" y="52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7" name="Google Shape;2153;p57"/>
            <p:cNvSpPr/>
            <p:nvPr/>
          </p:nvSpPr>
          <p:spPr>
            <a:xfrm>
              <a:off x="3977550" y="573250"/>
              <a:ext cx="91375" cy="114275"/>
            </a:xfrm>
            <a:custGeom>
              <a:avLst/>
              <a:gdLst/>
              <a:ahLst/>
              <a:cxnLst/>
              <a:rect l="l" t="t" r="r" b="b"/>
              <a:pathLst>
                <a:path w="3655" h="4571" extrusionOk="0">
                  <a:moveTo>
                    <a:pt x="0" y="0"/>
                  </a:moveTo>
                  <a:lnTo>
                    <a:pt x="612" y="3477"/>
                  </a:lnTo>
                  <a:lnTo>
                    <a:pt x="917" y="4571"/>
                  </a:lnTo>
                  <a:lnTo>
                    <a:pt x="3654" y="4290"/>
                  </a:lnTo>
                  <a:lnTo>
                    <a:pt x="3474" y="746"/>
                  </a:lnTo>
                  <a:lnTo>
                    <a:pt x="629" y="1222"/>
                  </a:lnTo>
                  <a:lnTo>
                    <a:pt x="472" y="1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8" name="Google Shape;2154;p57"/>
            <p:cNvSpPr/>
            <p:nvPr/>
          </p:nvSpPr>
          <p:spPr>
            <a:xfrm>
              <a:off x="4004225" y="645950"/>
              <a:ext cx="33400" cy="55475"/>
            </a:xfrm>
            <a:custGeom>
              <a:avLst/>
              <a:gdLst/>
              <a:ahLst/>
              <a:cxnLst/>
              <a:rect l="l" t="t" r="r" b="b"/>
              <a:pathLst>
                <a:path w="1336" h="2219" extrusionOk="0">
                  <a:moveTo>
                    <a:pt x="448" y="0"/>
                  </a:moveTo>
                  <a:cubicBezTo>
                    <a:pt x="443" y="0"/>
                    <a:pt x="438" y="1"/>
                    <a:pt x="435" y="4"/>
                  </a:cubicBezTo>
                  <a:cubicBezTo>
                    <a:pt x="368" y="47"/>
                    <a:pt x="559" y="305"/>
                    <a:pt x="723" y="518"/>
                  </a:cubicBezTo>
                  <a:cubicBezTo>
                    <a:pt x="589" y="365"/>
                    <a:pt x="555" y="355"/>
                    <a:pt x="422" y="201"/>
                  </a:cubicBezTo>
                  <a:cubicBezTo>
                    <a:pt x="393" y="167"/>
                    <a:pt x="301" y="90"/>
                    <a:pt x="241" y="90"/>
                  </a:cubicBezTo>
                  <a:cubicBezTo>
                    <a:pt x="225" y="90"/>
                    <a:pt x="211" y="96"/>
                    <a:pt x="201" y="110"/>
                  </a:cubicBezTo>
                  <a:cubicBezTo>
                    <a:pt x="158" y="174"/>
                    <a:pt x="412" y="526"/>
                    <a:pt x="523" y="673"/>
                  </a:cubicBezTo>
                  <a:cubicBezTo>
                    <a:pt x="399" y="542"/>
                    <a:pt x="439" y="586"/>
                    <a:pt x="311" y="455"/>
                  </a:cubicBezTo>
                  <a:cubicBezTo>
                    <a:pt x="248" y="388"/>
                    <a:pt x="188" y="314"/>
                    <a:pt x="101" y="277"/>
                  </a:cubicBezTo>
                  <a:cubicBezTo>
                    <a:pt x="89" y="273"/>
                    <a:pt x="74" y="269"/>
                    <a:pt x="61" y="269"/>
                  </a:cubicBezTo>
                  <a:cubicBezTo>
                    <a:pt x="45" y="269"/>
                    <a:pt x="30" y="275"/>
                    <a:pt x="21" y="291"/>
                  </a:cubicBezTo>
                  <a:cubicBezTo>
                    <a:pt x="4" y="314"/>
                    <a:pt x="7" y="358"/>
                    <a:pt x="37" y="418"/>
                  </a:cubicBezTo>
                  <a:cubicBezTo>
                    <a:pt x="98" y="542"/>
                    <a:pt x="194" y="689"/>
                    <a:pt x="388" y="904"/>
                  </a:cubicBezTo>
                  <a:cubicBezTo>
                    <a:pt x="208" y="733"/>
                    <a:pt x="181" y="686"/>
                    <a:pt x="98" y="632"/>
                  </a:cubicBezTo>
                  <a:cubicBezTo>
                    <a:pt x="81" y="621"/>
                    <a:pt x="66" y="608"/>
                    <a:pt x="48" y="608"/>
                  </a:cubicBezTo>
                  <a:cubicBezTo>
                    <a:pt x="45" y="608"/>
                    <a:pt x="41" y="608"/>
                    <a:pt x="37" y="609"/>
                  </a:cubicBezTo>
                  <a:cubicBezTo>
                    <a:pt x="17" y="612"/>
                    <a:pt x="4" y="639"/>
                    <a:pt x="1" y="659"/>
                  </a:cubicBezTo>
                  <a:cubicBezTo>
                    <a:pt x="1" y="683"/>
                    <a:pt x="7" y="736"/>
                    <a:pt x="17" y="756"/>
                  </a:cubicBezTo>
                  <a:cubicBezTo>
                    <a:pt x="81" y="887"/>
                    <a:pt x="174" y="1040"/>
                    <a:pt x="291" y="1185"/>
                  </a:cubicBezTo>
                  <a:lnTo>
                    <a:pt x="285" y="1188"/>
                  </a:lnTo>
                  <a:cubicBezTo>
                    <a:pt x="285" y="1188"/>
                    <a:pt x="435" y="1640"/>
                    <a:pt x="776" y="2219"/>
                  </a:cubicBezTo>
                  <a:lnTo>
                    <a:pt x="1332" y="1185"/>
                  </a:lnTo>
                  <a:cubicBezTo>
                    <a:pt x="1335" y="984"/>
                    <a:pt x="1252" y="371"/>
                    <a:pt x="1185" y="291"/>
                  </a:cubicBezTo>
                  <a:cubicBezTo>
                    <a:pt x="1176" y="281"/>
                    <a:pt x="1167" y="276"/>
                    <a:pt x="1157" y="276"/>
                  </a:cubicBezTo>
                  <a:cubicBezTo>
                    <a:pt x="1105" y="276"/>
                    <a:pt x="1046" y="412"/>
                    <a:pt x="1001" y="538"/>
                  </a:cubicBezTo>
                  <a:cubicBezTo>
                    <a:pt x="877" y="352"/>
                    <a:pt x="538" y="0"/>
                    <a:pt x="448" y="0"/>
                  </a:cubicBezTo>
                  <a:close/>
                </a:path>
              </a:pathLst>
            </a:custGeom>
            <a:solidFill>
              <a:srgbClr val="C3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9" name="Google Shape;2155;p57"/>
            <p:cNvSpPr/>
            <p:nvPr/>
          </p:nvSpPr>
          <p:spPr>
            <a:xfrm>
              <a:off x="3992925" y="659525"/>
              <a:ext cx="200875" cy="129375"/>
            </a:xfrm>
            <a:custGeom>
              <a:avLst/>
              <a:gdLst/>
              <a:ahLst/>
              <a:cxnLst/>
              <a:rect l="l" t="t" r="r" b="b"/>
              <a:pathLst>
                <a:path w="8035" h="5175" extrusionOk="0">
                  <a:moveTo>
                    <a:pt x="7106" y="1"/>
                  </a:moveTo>
                  <a:cubicBezTo>
                    <a:pt x="6953" y="1"/>
                    <a:pt x="6800" y="28"/>
                    <a:pt x="6683" y="73"/>
                  </a:cubicBezTo>
                  <a:cubicBezTo>
                    <a:pt x="6365" y="193"/>
                    <a:pt x="6141" y="481"/>
                    <a:pt x="5943" y="762"/>
                  </a:cubicBezTo>
                  <a:cubicBezTo>
                    <a:pt x="5605" y="1240"/>
                    <a:pt x="5288" y="1739"/>
                    <a:pt x="4849" y="2124"/>
                  </a:cubicBezTo>
                  <a:cubicBezTo>
                    <a:pt x="4480" y="2449"/>
                    <a:pt x="4004" y="2685"/>
                    <a:pt x="3520" y="2685"/>
                  </a:cubicBezTo>
                  <a:cubicBezTo>
                    <a:pt x="3430" y="2685"/>
                    <a:pt x="3340" y="2677"/>
                    <a:pt x="3250" y="2659"/>
                  </a:cubicBezTo>
                  <a:cubicBezTo>
                    <a:pt x="3140" y="2639"/>
                    <a:pt x="3035" y="2606"/>
                    <a:pt x="2945" y="2545"/>
                  </a:cubicBezTo>
                  <a:cubicBezTo>
                    <a:pt x="2641" y="2338"/>
                    <a:pt x="2618" y="1916"/>
                    <a:pt x="2547" y="1558"/>
                  </a:cubicBezTo>
                  <a:cubicBezTo>
                    <a:pt x="2487" y="1237"/>
                    <a:pt x="2360" y="919"/>
                    <a:pt x="2119" y="698"/>
                  </a:cubicBezTo>
                  <a:cubicBezTo>
                    <a:pt x="2010" y="598"/>
                    <a:pt x="1825" y="542"/>
                    <a:pt x="1619" y="542"/>
                  </a:cubicBezTo>
                  <a:cubicBezTo>
                    <a:pt x="1369" y="542"/>
                    <a:pt x="1090" y="625"/>
                    <a:pt x="881" y="812"/>
                  </a:cubicBezTo>
                  <a:cubicBezTo>
                    <a:pt x="0" y="1606"/>
                    <a:pt x="204" y="3168"/>
                    <a:pt x="931" y="4102"/>
                  </a:cubicBezTo>
                  <a:cubicBezTo>
                    <a:pt x="1527" y="4861"/>
                    <a:pt x="2482" y="5175"/>
                    <a:pt x="3452" y="5175"/>
                  </a:cubicBezTo>
                  <a:cubicBezTo>
                    <a:pt x="3670" y="5175"/>
                    <a:pt x="3888" y="5159"/>
                    <a:pt x="4103" y="5129"/>
                  </a:cubicBezTo>
                  <a:cubicBezTo>
                    <a:pt x="5274" y="4965"/>
                    <a:pt x="6338" y="4429"/>
                    <a:pt x="7088" y="3513"/>
                  </a:cubicBezTo>
                  <a:cubicBezTo>
                    <a:pt x="7443" y="3075"/>
                    <a:pt x="7744" y="2576"/>
                    <a:pt x="7861" y="2027"/>
                  </a:cubicBezTo>
                  <a:cubicBezTo>
                    <a:pt x="7978" y="1475"/>
                    <a:pt x="8035" y="698"/>
                    <a:pt x="7697" y="247"/>
                  </a:cubicBezTo>
                  <a:lnTo>
                    <a:pt x="7697" y="293"/>
                  </a:lnTo>
                  <a:cubicBezTo>
                    <a:pt x="7637" y="83"/>
                    <a:pt x="7373" y="1"/>
                    <a:pt x="7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0" name="Google Shape;2156;p57"/>
            <p:cNvSpPr/>
            <p:nvPr/>
          </p:nvSpPr>
          <p:spPr>
            <a:xfrm>
              <a:off x="4049225" y="666825"/>
              <a:ext cx="110375" cy="49125"/>
            </a:xfrm>
            <a:custGeom>
              <a:avLst/>
              <a:gdLst/>
              <a:ahLst/>
              <a:cxnLst/>
              <a:rect l="l" t="t" r="r" b="b"/>
              <a:pathLst>
                <a:path w="4415" h="1965" extrusionOk="0">
                  <a:moveTo>
                    <a:pt x="4370" y="0"/>
                  </a:moveTo>
                  <a:cubicBezTo>
                    <a:pt x="4367" y="0"/>
                    <a:pt x="4364" y="1"/>
                    <a:pt x="4361" y="1"/>
                  </a:cubicBezTo>
                  <a:cubicBezTo>
                    <a:pt x="4026" y="99"/>
                    <a:pt x="3765" y="336"/>
                    <a:pt x="3551" y="601"/>
                  </a:cubicBezTo>
                  <a:cubicBezTo>
                    <a:pt x="3344" y="865"/>
                    <a:pt x="3180" y="1166"/>
                    <a:pt x="2945" y="1407"/>
                  </a:cubicBezTo>
                  <a:cubicBezTo>
                    <a:pt x="2687" y="1671"/>
                    <a:pt x="2346" y="1862"/>
                    <a:pt x="1972" y="1896"/>
                  </a:cubicBezTo>
                  <a:cubicBezTo>
                    <a:pt x="1932" y="1899"/>
                    <a:pt x="1892" y="1901"/>
                    <a:pt x="1852" y="1901"/>
                  </a:cubicBezTo>
                  <a:cubicBezTo>
                    <a:pt x="1517" y="1901"/>
                    <a:pt x="1185" y="1781"/>
                    <a:pt x="901" y="1604"/>
                  </a:cubicBezTo>
                  <a:cubicBezTo>
                    <a:pt x="539" y="1384"/>
                    <a:pt x="232" y="1056"/>
                    <a:pt x="74" y="658"/>
                  </a:cubicBezTo>
                  <a:cubicBezTo>
                    <a:pt x="68" y="643"/>
                    <a:pt x="54" y="637"/>
                    <a:pt x="41" y="637"/>
                  </a:cubicBezTo>
                  <a:cubicBezTo>
                    <a:pt x="20" y="637"/>
                    <a:pt x="0" y="652"/>
                    <a:pt x="11" y="674"/>
                  </a:cubicBezTo>
                  <a:cubicBezTo>
                    <a:pt x="154" y="1029"/>
                    <a:pt x="406" y="1327"/>
                    <a:pt x="710" y="1555"/>
                  </a:cubicBezTo>
                  <a:cubicBezTo>
                    <a:pt x="1015" y="1779"/>
                    <a:pt x="1390" y="1943"/>
                    <a:pt x="1767" y="1963"/>
                  </a:cubicBezTo>
                  <a:cubicBezTo>
                    <a:pt x="1792" y="1964"/>
                    <a:pt x="1817" y="1965"/>
                    <a:pt x="1841" y="1965"/>
                  </a:cubicBezTo>
                  <a:cubicBezTo>
                    <a:pt x="2190" y="1965"/>
                    <a:pt x="2526" y="1834"/>
                    <a:pt x="2801" y="1621"/>
                  </a:cubicBezTo>
                  <a:cubicBezTo>
                    <a:pt x="3086" y="1400"/>
                    <a:pt x="3266" y="1096"/>
                    <a:pt x="3474" y="808"/>
                  </a:cubicBezTo>
                  <a:cubicBezTo>
                    <a:pt x="3705" y="491"/>
                    <a:pt x="3986" y="176"/>
                    <a:pt x="4377" y="65"/>
                  </a:cubicBezTo>
                  <a:cubicBezTo>
                    <a:pt x="4414" y="53"/>
                    <a:pt x="4403" y="0"/>
                    <a:pt x="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1" name="Google Shape;2157;p57"/>
            <p:cNvSpPr/>
            <p:nvPr/>
          </p:nvSpPr>
          <p:spPr>
            <a:xfrm>
              <a:off x="4004975" y="687125"/>
              <a:ext cx="123750" cy="99150"/>
            </a:xfrm>
            <a:custGeom>
              <a:avLst/>
              <a:gdLst/>
              <a:ahLst/>
              <a:cxnLst/>
              <a:rect l="l" t="t" r="r" b="b"/>
              <a:pathLst>
                <a:path w="4950" h="3966" extrusionOk="0">
                  <a:moveTo>
                    <a:pt x="157" y="0"/>
                  </a:moveTo>
                  <a:cubicBezTo>
                    <a:pt x="144" y="0"/>
                    <a:pt x="132" y="7"/>
                    <a:pt x="128" y="23"/>
                  </a:cubicBezTo>
                  <a:cubicBezTo>
                    <a:pt x="0" y="494"/>
                    <a:pt x="20" y="996"/>
                    <a:pt x="151" y="1465"/>
                  </a:cubicBezTo>
                  <a:cubicBezTo>
                    <a:pt x="281" y="1930"/>
                    <a:pt x="513" y="2369"/>
                    <a:pt x="811" y="2746"/>
                  </a:cubicBezTo>
                  <a:cubicBezTo>
                    <a:pt x="1095" y="3112"/>
                    <a:pt x="1446" y="3433"/>
                    <a:pt x="1861" y="3637"/>
                  </a:cubicBezTo>
                  <a:cubicBezTo>
                    <a:pt x="2300" y="3855"/>
                    <a:pt x="2788" y="3951"/>
                    <a:pt x="3273" y="3965"/>
                  </a:cubicBezTo>
                  <a:cubicBezTo>
                    <a:pt x="3304" y="3965"/>
                    <a:pt x="3335" y="3966"/>
                    <a:pt x="3365" y="3966"/>
                  </a:cubicBezTo>
                  <a:cubicBezTo>
                    <a:pt x="3830" y="3966"/>
                    <a:pt x="4297" y="3892"/>
                    <a:pt x="4742" y="3757"/>
                  </a:cubicBezTo>
                  <a:cubicBezTo>
                    <a:pt x="4799" y="3741"/>
                    <a:pt x="4859" y="3721"/>
                    <a:pt x="4916" y="3700"/>
                  </a:cubicBezTo>
                  <a:cubicBezTo>
                    <a:pt x="4949" y="3688"/>
                    <a:pt x="4942" y="3638"/>
                    <a:pt x="4910" y="3638"/>
                  </a:cubicBezTo>
                  <a:cubicBezTo>
                    <a:pt x="4907" y="3638"/>
                    <a:pt x="4903" y="3639"/>
                    <a:pt x="4899" y="3640"/>
                  </a:cubicBezTo>
                  <a:cubicBezTo>
                    <a:pt x="4441" y="3798"/>
                    <a:pt x="3959" y="3888"/>
                    <a:pt x="3474" y="3898"/>
                  </a:cubicBezTo>
                  <a:cubicBezTo>
                    <a:pt x="3437" y="3899"/>
                    <a:pt x="3400" y="3899"/>
                    <a:pt x="3363" y="3899"/>
                  </a:cubicBezTo>
                  <a:cubicBezTo>
                    <a:pt x="2921" y="3899"/>
                    <a:pt x="2476" y="3827"/>
                    <a:pt x="2065" y="3660"/>
                  </a:cubicBezTo>
                  <a:cubicBezTo>
                    <a:pt x="1640" y="3486"/>
                    <a:pt x="1282" y="3199"/>
                    <a:pt x="981" y="2854"/>
                  </a:cubicBezTo>
                  <a:cubicBezTo>
                    <a:pt x="670" y="2499"/>
                    <a:pt x="422" y="2077"/>
                    <a:pt x="272" y="1629"/>
                  </a:cubicBezTo>
                  <a:cubicBezTo>
                    <a:pt x="114" y="1177"/>
                    <a:pt x="57" y="689"/>
                    <a:pt x="148" y="213"/>
                  </a:cubicBezTo>
                  <a:cubicBezTo>
                    <a:pt x="161" y="156"/>
                    <a:pt x="174" y="96"/>
                    <a:pt x="191" y="40"/>
                  </a:cubicBezTo>
                  <a:cubicBezTo>
                    <a:pt x="197" y="16"/>
                    <a:pt x="177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2" name="Google Shape;2158;p57"/>
            <p:cNvSpPr/>
            <p:nvPr/>
          </p:nvSpPr>
          <p:spPr>
            <a:xfrm>
              <a:off x="4078000" y="644950"/>
              <a:ext cx="1625" cy="7200"/>
            </a:xfrm>
            <a:custGeom>
              <a:avLst/>
              <a:gdLst/>
              <a:ahLst/>
              <a:cxnLst/>
              <a:rect l="l" t="t" r="r" b="b"/>
              <a:pathLst>
                <a:path w="65" h="288" extrusionOk="0">
                  <a:moveTo>
                    <a:pt x="34" y="0"/>
                  </a:moveTo>
                  <a:cubicBezTo>
                    <a:pt x="18" y="0"/>
                    <a:pt x="1" y="13"/>
                    <a:pt x="1" y="33"/>
                  </a:cubicBezTo>
                  <a:lnTo>
                    <a:pt x="1" y="254"/>
                  </a:lnTo>
                  <a:cubicBezTo>
                    <a:pt x="1" y="271"/>
                    <a:pt x="18" y="288"/>
                    <a:pt x="34" y="288"/>
                  </a:cubicBezTo>
                  <a:cubicBezTo>
                    <a:pt x="51" y="288"/>
                    <a:pt x="64" y="271"/>
                    <a:pt x="64" y="254"/>
                  </a:cubicBezTo>
                  <a:lnTo>
                    <a:pt x="64" y="33"/>
                  </a:lnTo>
                  <a:cubicBezTo>
                    <a:pt x="64" y="13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3" name="Google Shape;2159;p57"/>
            <p:cNvSpPr/>
            <p:nvPr/>
          </p:nvSpPr>
          <p:spPr>
            <a:xfrm>
              <a:off x="4094575" y="623675"/>
              <a:ext cx="79175" cy="38325"/>
            </a:xfrm>
            <a:custGeom>
              <a:avLst/>
              <a:gdLst/>
              <a:ahLst/>
              <a:cxnLst/>
              <a:rect l="l" t="t" r="r" b="b"/>
              <a:pathLst>
                <a:path w="3167" h="1533" extrusionOk="0">
                  <a:moveTo>
                    <a:pt x="646" y="1"/>
                  </a:moveTo>
                  <a:cubicBezTo>
                    <a:pt x="70" y="155"/>
                    <a:pt x="0" y="724"/>
                    <a:pt x="282" y="1025"/>
                  </a:cubicBezTo>
                  <a:cubicBezTo>
                    <a:pt x="522" y="1279"/>
                    <a:pt x="941" y="1494"/>
                    <a:pt x="1332" y="1520"/>
                  </a:cubicBezTo>
                  <a:cubicBezTo>
                    <a:pt x="1432" y="1528"/>
                    <a:pt x="1531" y="1532"/>
                    <a:pt x="1628" y="1532"/>
                  </a:cubicBezTo>
                  <a:cubicBezTo>
                    <a:pt x="1913" y="1532"/>
                    <a:pt x="2187" y="1495"/>
                    <a:pt x="2447" y="1393"/>
                  </a:cubicBezTo>
                  <a:cubicBezTo>
                    <a:pt x="2801" y="1256"/>
                    <a:pt x="3022" y="1055"/>
                    <a:pt x="3089" y="818"/>
                  </a:cubicBezTo>
                  <a:cubicBezTo>
                    <a:pt x="3167" y="535"/>
                    <a:pt x="2973" y="150"/>
                    <a:pt x="2764" y="150"/>
                  </a:cubicBezTo>
                  <a:cubicBezTo>
                    <a:pt x="2731" y="150"/>
                    <a:pt x="2697" y="160"/>
                    <a:pt x="2664" y="181"/>
                  </a:cubicBezTo>
                  <a:cubicBezTo>
                    <a:pt x="2399" y="358"/>
                    <a:pt x="2067" y="475"/>
                    <a:pt x="1718" y="475"/>
                  </a:cubicBezTo>
                  <a:cubicBezTo>
                    <a:pt x="1675" y="475"/>
                    <a:pt x="1633" y="473"/>
                    <a:pt x="1590" y="470"/>
                  </a:cubicBezTo>
                  <a:cubicBezTo>
                    <a:pt x="1198" y="433"/>
                    <a:pt x="897" y="282"/>
                    <a:pt x="666" y="21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4" name="Google Shape;2160;p57"/>
            <p:cNvSpPr/>
            <p:nvPr/>
          </p:nvSpPr>
          <p:spPr>
            <a:xfrm>
              <a:off x="4114650" y="620100"/>
              <a:ext cx="136800" cy="210225"/>
            </a:xfrm>
            <a:custGeom>
              <a:avLst/>
              <a:gdLst/>
              <a:ahLst/>
              <a:cxnLst/>
              <a:rect l="l" t="t" r="r" b="b"/>
              <a:pathLst>
                <a:path w="5472" h="8409" extrusionOk="0">
                  <a:moveTo>
                    <a:pt x="3785" y="1"/>
                  </a:moveTo>
                  <a:cubicBezTo>
                    <a:pt x="2520" y="1"/>
                    <a:pt x="1202" y="573"/>
                    <a:pt x="626" y="2674"/>
                  </a:cubicBezTo>
                  <a:cubicBezTo>
                    <a:pt x="1" y="4959"/>
                    <a:pt x="228" y="7773"/>
                    <a:pt x="228" y="7773"/>
                  </a:cubicBezTo>
                  <a:cubicBezTo>
                    <a:pt x="228" y="7773"/>
                    <a:pt x="1342" y="8409"/>
                    <a:pt x="2409" y="8409"/>
                  </a:cubicBezTo>
                  <a:cubicBezTo>
                    <a:pt x="2562" y="8409"/>
                    <a:pt x="2714" y="8396"/>
                    <a:pt x="2861" y="8366"/>
                  </a:cubicBezTo>
                  <a:lnTo>
                    <a:pt x="5471" y="288"/>
                  </a:lnTo>
                  <a:cubicBezTo>
                    <a:pt x="4979" y="131"/>
                    <a:pt x="4388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5" name="Google Shape;2161;p57"/>
            <p:cNvSpPr/>
            <p:nvPr/>
          </p:nvSpPr>
          <p:spPr>
            <a:xfrm>
              <a:off x="4176550" y="681525"/>
              <a:ext cx="12900" cy="15825"/>
            </a:xfrm>
            <a:custGeom>
              <a:avLst/>
              <a:gdLst/>
              <a:ahLst/>
              <a:cxnLst/>
              <a:rect l="l" t="t" r="r" b="b"/>
              <a:pathLst>
                <a:path w="516" h="633" extrusionOk="0">
                  <a:moveTo>
                    <a:pt x="49" y="0"/>
                  </a:moveTo>
                  <a:cubicBezTo>
                    <a:pt x="25" y="0"/>
                    <a:pt x="1" y="22"/>
                    <a:pt x="17" y="46"/>
                  </a:cubicBezTo>
                  <a:cubicBezTo>
                    <a:pt x="161" y="237"/>
                    <a:pt x="302" y="428"/>
                    <a:pt x="442" y="618"/>
                  </a:cubicBezTo>
                  <a:cubicBezTo>
                    <a:pt x="450" y="628"/>
                    <a:pt x="460" y="632"/>
                    <a:pt x="470" y="632"/>
                  </a:cubicBezTo>
                  <a:cubicBezTo>
                    <a:pt x="494" y="632"/>
                    <a:pt x="516" y="608"/>
                    <a:pt x="499" y="585"/>
                  </a:cubicBezTo>
                  <a:cubicBezTo>
                    <a:pt x="359" y="394"/>
                    <a:pt x="215" y="204"/>
                    <a:pt x="74" y="13"/>
                  </a:cubicBezTo>
                  <a:cubicBezTo>
                    <a:pt x="68" y="4"/>
                    <a:pt x="58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6" name="Google Shape;2162;p57"/>
            <p:cNvSpPr/>
            <p:nvPr/>
          </p:nvSpPr>
          <p:spPr>
            <a:xfrm>
              <a:off x="4176375" y="680650"/>
              <a:ext cx="14750" cy="15000"/>
            </a:xfrm>
            <a:custGeom>
              <a:avLst/>
              <a:gdLst/>
              <a:ahLst/>
              <a:cxnLst/>
              <a:rect l="l" t="t" r="r" b="b"/>
              <a:pathLst>
                <a:path w="590" h="600" extrusionOk="0">
                  <a:moveTo>
                    <a:pt x="544" y="1"/>
                  </a:moveTo>
                  <a:cubicBezTo>
                    <a:pt x="537" y="1"/>
                    <a:pt x="529" y="4"/>
                    <a:pt x="523" y="11"/>
                  </a:cubicBezTo>
                  <a:cubicBezTo>
                    <a:pt x="355" y="188"/>
                    <a:pt x="188" y="366"/>
                    <a:pt x="24" y="543"/>
                  </a:cubicBezTo>
                  <a:cubicBezTo>
                    <a:pt x="1" y="566"/>
                    <a:pt x="24" y="599"/>
                    <a:pt x="48" y="599"/>
                  </a:cubicBezTo>
                  <a:cubicBezTo>
                    <a:pt x="55" y="599"/>
                    <a:pt x="62" y="597"/>
                    <a:pt x="68" y="590"/>
                  </a:cubicBezTo>
                  <a:cubicBezTo>
                    <a:pt x="235" y="412"/>
                    <a:pt x="403" y="235"/>
                    <a:pt x="566" y="54"/>
                  </a:cubicBezTo>
                  <a:cubicBezTo>
                    <a:pt x="589" y="31"/>
                    <a:pt x="567" y="1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7" name="Google Shape;2163;p57"/>
            <p:cNvSpPr/>
            <p:nvPr/>
          </p:nvSpPr>
          <p:spPr>
            <a:xfrm>
              <a:off x="3672850" y="681525"/>
              <a:ext cx="12925" cy="15825"/>
            </a:xfrm>
            <a:custGeom>
              <a:avLst/>
              <a:gdLst/>
              <a:ahLst/>
              <a:cxnLst/>
              <a:rect l="l" t="t" r="r" b="b"/>
              <a:pathLst>
                <a:path w="517" h="633" extrusionOk="0">
                  <a:moveTo>
                    <a:pt x="48" y="0"/>
                  </a:moveTo>
                  <a:cubicBezTo>
                    <a:pt x="25" y="0"/>
                    <a:pt x="1" y="22"/>
                    <a:pt x="17" y="46"/>
                  </a:cubicBezTo>
                  <a:cubicBezTo>
                    <a:pt x="162" y="237"/>
                    <a:pt x="302" y="428"/>
                    <a:pt x="443" y="618"/>
                  </a:cubicBezTo>
                  <a:cubicBezTo>
                    <a:pt x="451" y="628"/>
                    <a:pt x="461" y="632"/>
                    <a:pt x="471" y="632"/>
                  </a:cubicBezTo>
                  <a:cubicBezTo>
                    <a:pt x="494" y="632"/>
                    <a:pt x="516" y="608"/>
                    <a:pt x="499" y="585"/>
                  </a:cubicBezTo>
                  <a:cubicBezTo>
                    <a:pt x="359" y="394"/>
                    <a:pt x="215" y="204"/>
                    <a:pt x="74" y="13"/>
                  </a:cubicBezTo>
                  <a:cubicBezTo>
                    <a:pt x="67" y="4"/>
                    <a:pt x="5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8" name="Google Shape;2164;p57"/>
            <p:cNvSpPr/>
            <p:nvPr/>
          </p:nvSpPr>
          <p:spPr>
            <a:xfrm>
              <a:off x="3672700" y="680650"/>
              <a:ext cx="14725" cy="15000"/>
            </a:xfrm>
            <a:custGeom>
              <a:avLst/>
              <a:gdLst/>
              <a:ahLst/>
              <a:cxnLst/>
              <a:rect l="l" t="t" r="r" b="b"/>
              <a:pathLst>
                <a:path w="589" h="600" extrusionOk="0">
                  <a:moveTo>
                    <a:pt x="543" y="1"/>
                  </a:moveTo>
                  <a:cubicBezTo>
                    <a:pt x="536" y="1"/>
                    <a:pt x="528" y="4"/>
                    <a:pt x="522" y="11"/>
                  </a:cubicBezTo>
                  <a:cubicBezTo>
                    <a:pt x="355" y="188"/>
                    <a:pt x="188" y="366"/>
                    <a:pt x="23" y="543"/>
                  </a:cubicBezTo>
                  <a:cubicBezTo>
                    <a:pt x="0" y="566"/>
                    <a:pt x="23" y="599"/>
                    <a:pt x="47" y="599"/>
                  </a:cubicBezTo>
                  <a:cubicBezTo>
                    <a:pt x="54" y="599"/>
                    <a:pt x="61" y="597"/>
                    <a:pt x="67" y="590"/>
                  </a:cubicBezTo>
                  <a:cubicBezTo>
                    <a:pt x="234" y="412"/>
                    <a:pt x="401" y="235"/>
                    <a:pt x="565" y="54"/>
                  </a:cubicBezTo>
                  <a:cubicBezTo>
                    <a:pt x="589" y="31"/>
                    <a:pt x="567" y="1"/>
                    <a:pt x="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09" name="Google Shape;2165;p57"/>
            <p:cNvSpPr/>
            <p:nvPr/>
          </p:nvSpPr>
          <p:spPr>
            <a:xfrm>
              <a:off x="4172650" y="623500"/>
              <a:ext cx="49125" cy="10150"/>
            </a:xfrm>
            <a:custGeom>
              <a:avLst/>
              <a:gdLst/>
              <a:ahLst/>
              <a:cxnLst/>
              <a:rect l="l" t="t" r="r" b="b"/>
              <a:pathLst>
                <a:path w="1965" h="406" extrusionOk="0">
                  <a:moveTo>
                    <a:pt x="779" y="1"/>
                  </a:moveTo>
                  <a:cubicBezTo>
                    <a:pt x="673" y="1"/>
                    <a:pt x="566" y="9"/>
                    <a:pt x="461" y="25"/>
                  </a:cubicBezTo>
                  <a:cubicBezTo>
                    <a:pt x="317" y="45"/>
                    <a:pt x="173" y="82"/>
                    <a:pt x="36" y="135"/>
                  </a:cubicBezTo>
                  <a:cubicBezTo>
                    <a:pt x="0" y="150"/>
                    <a:pt x="10" y="202"/>
                    <a:pt x="40" y="202"/>
                  </a:cubicBezTo>
                  <a:cubicBezTo>
                    <a:pt x="44" y="202"/>
                    <a:pt x="48" y="201"/>
                    <a:pt x="53" y="199"/>
                  </a:cubicBezTo>
                  <a:cubicBezTo>
                    <a:pt x="285" y="111"/>
                    <a:pt x="532" y="67"/>
                    <a:pt x="779" y="67"/>
                  </a:cubicBezTo>
                  <a:cubicBezTo>
                    <a:pt x="1031" y="67"/>
                    <a:pt x="1282" y="113"/>
                    <a:pt x="1519" y="202"/>
                  </a:cubicBezTo>
                  <a:cubicBezTo>
                    <a:pt x="1653" y="252"/>
                    <a:pt x="1783" y="319"/>
                    <a:pt x="1903" y="400"/>
                  </a:cubicBezTo>
                  <a:cubicBezTo>
                    <a:pt x="1909" y="403"/>
                    <a:pt x="1914" y="405"/>
                    <a:pt x="1920" y="405"/>
                  </a:cubicBezTo>
                  <a:cubicBezTo>
                    <a:pt x="1946" y="405"/>
                    <a:pt x="1965" y="362"/>
                    <a:pt x="1937" y="343"/>
                  </a:cubicBezTo>
                  <a:cubicBezTo>
                    <a:pt x="1594" y="117"/>
                    <a:pt x="1187" y="1"/>
                    <a:pt x="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0" name="Google Shape;2166;p57"/>
            <p:cNvSpPr/>
            <p:nvPr/>
          </p:nvSpPr>
          <p:spPr>
            <a:xfrm>
              <a:off x="3710475" y="616025"/>
              <a:ext cx="30350" cy="209625"/>
            </a:xfrm>
            <a:custGeom>
              <a:avLst/>
              <a:gdLst/>
              <a:ahLst/>
              <a:cxnLst/>
              <a:rect l="l" t="t" r="r" b="b"/>
              <a:pathLst>
                <a:path w="1214" h="8385" extrusionOk="0">
                  <a:moveTo>
                    <a:pt x="45" y="0"/>
                  </a:moveTo>
                  <a:cubicBezTo>
                    <a:pt x="17" y="0"/>
                    <a:pt x="0" y="43"/>
                    <a:pt x="28" y="63"/>
                  </a:cubicBezTo>
                  <a:cubicBezTo>
                    <a:pt x="379" y="304"/>
                    <a:pt x="604" y="682"/>
                    <a:pt x="754" y="1070"/>
                  </a:cubicBezTo>
                  <a:cubicBezTo>
                    <a:pt x="949" y="1568"/>
                    <a:pt x="1039" y="2104"/>
                    <a:pt x="1089" y="2633"/>
                  </a:cubicBezTo>
                  <a:cubicBezTo>
                    <a:pt x="1142" y="3252"/>
                    <a:pt x="1139" y="3877"/>
                    <a:pt x="1102" y="4497"/>
                  </a:cubicBezTo>
                  <a:cubicBezTo>
                    <a:pt x="1062" y="5142"/>
                    <a:pt x="986" y="5785"/>
                    <a:pt x="875" y="6421"/>
                  </a:cubicBezTo>
                  <a:cubicBezTo>
                    <a:pt x="778" y="7006"/>
                    <a:pt x="651" y="7585"/>
                    <a:pt x="490" y="8154"/>
                  </a:cubicBezTo>
                  <a:cubicBezTo>
                    <a:pt x="473" y="8217"/>
                    <a:pt x="453" y="8281"/>
                    <a:pt x="436" y="8345"/>
                  </a:cubicBezTo>
                  <a:cubicBezTo>
                    <a:pt x="429" y="8369"/>
                    <a:pt x="448" y="8384"/>
                    <a:pt x="468" y="8384"/>
                  </a:cubicBezTo>
                  <a:cubicBezTo>
                    <a:pt x="481" y="8384"/>
                    <a:pt x="495" y="8377"/>
                    <a:pt x="500" y="8361"/>
                  </a:cubicBezTo>
                  <a:cubicBezTo>
                    <a:pt x="668" y="7796"/>
                    <a:pt x="801" y="7221"/>
                    <a:pt x="905" y="6642"/>
                  </a:cubicBezTo>
                  <a:cubicBezTo>
                    <a:pt x="1022" y="5999"/>
                    <a:pt x="1106" y="5353"/>
                    <a:pt x="1156" y="4707"/>
                  </a:cubicBezTo>
                  <a:cubicBezTo>
                    <a:pt x="1203" y="4072"/>
                    <a:pt x="1213" y="3436"/>
                    <a:pt x="1170" y="2804"/>
                  </a:cubicBezTo>
                  <a:cubicBezTo>
                    <a:pt x="1129" y="2257"/>
                    <a:pt x="1049" y="1706"/>
                    <a:pt x="868" y="1187"/>
                  </a:cubicBezTo>
                  <a:cubicBezTo>
                    <a:pt x="728" y="779"/>
                    <a:pt x="517" y="374"/>
                    <a:pt x="179" y="96"/>
                  </a:cubicBezTo>
                  <a:cubicBezTo>
                    <a:pt x="142" y="63"/>
                    <a:pt x="102" y="36"/>
                    <a:pt x="62" y="6"/>
                  </a:cubicBezTo>
                  <a:cubicBezTo>
                    <a:pt x="56" y="2"/>
                    <a:pt x="5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1" name="Google Shape;2167;p57"/>
            <p:cNvSpPr/>
            <p:nvPr/>
          </p:nvSpPr>
          <p:spPr>
            <a:xfrm>
              <a:off x="4117375" y="793550"/>
              <a:ext cx="5625" cy="50500"/>
            </a:xfrm>
            <a:custGeom>
              <a:avLst/>
              <a:gdLst/>
              <a:ahLst/>
              <a:cxnLst/>
              <a:rect l="l" t="t" r="r" b="b"/>
              <a:pathLst>
                <a:path w="225" h="2020" extrusionOk="0">
                  <a:moveTo>
                    <a:pt x="32" y="1"/>
                  </a:moveTo>
                  <a:cubicBezTo>
                    <a:pt x="15" y="1"/>
                    <a:pt x="0" y="11"/>
                    <a:pt x="2" y="32"/>
                  </a:cubicBezTo>
                  <a:cubicBezTo>
                    <a:pt x="55" y="685"/>
                    <a:pt x="105" y="1337"/>
                    <a:pt x="156" y="1987"/>
                  </a:cubicBezTo>
                  <a:cubicBezTo>
                    <a:pt x="157" y="2009"/>
                    <a:pt x="175" y="2019"/>
                    <a:pt x="192" y="2019"/>
                  </a:cubicBezTo>
                  <a:cubicBezTo>
                    <a:pt x="208" y="2019"/>
                    <a:pt x="224" y="2009"/>
                    <a:pt x="222" y="1987"/>
                  </a:cubicBezTo>
                  <a:cubicBezTo>
                    <a:pt x="173" y="1337"/>
                    <a:pt x="119" y="685"/>
                    <a:pt x="69" y="32"/>
                  </a:cubicBezTo>
                  <a:cubicBezTo>
                    <a:pt x="67" y="12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2" name="Google Shape;2168;p57"/>
            <p:cNvSpPr/>
            <p:nvPr/>
          </p:nvSpPr>
          <p:spPr>
            <a:xfrm>
              <a:off x="3680625" y="823200"/>
              <a:ext cx="60925" cy="10350"/>
            </a:xfrm>
            <a:custGeom>
              <a:avLst/>
              <a:gdLst/>
              <a:ahLst/>
              <a:cxnLst/>
              <a:rect l="l" t="t" r="r" b="b"/>
              <a:pathLst>
                <a:path w="2437" h="414" extrusionOk="0">
                  <a:moveTo>
                    <a:pt x="2393" y="1"/>
                  </a:moveTo>
                  <a:cubicBezTo>
                    <a:pt x="1774" y="7"/>
                    <a:pt x="1159" y="78"/>
                    <a:pt x="553" y="215"/>
                  </a:cubicBezTo>
                  <a:cubicBezTo>
                    <a:pt x="382" y="252"/>
                    <a:pt x="208" y="299"/>
                    <a:pt x="38" y="349"/>
                  </a:cubicBezTo>
                  <a:cubicBezTo>
                    <a:pt x="1" y="358"/>
                    <a:pt x="12" y="413"/>
                    <a:pt x="49" y="413"/>
                  </a:cubicBezTo>
                  <a:cubicBezTo>
                    <a:pt x="52" y="413"/>
                    <a:pt x="55" y="413"/>
                    <a:pt x="58" y="412"/>
                  </a:cubicBezTo>
                  <a:cubicBezTo>
                    <a:pt x="647" y="239"/>
                    <a:pt x="1256" y="131"/>
                    <a:pt x="1868" y="88"/>
                  </a:cubicBezTo>
                  <a:cubicBezTo>
                    <a:pt x="2042" y="78"/>
                    <a:pt x="2220" y="71"/>
                    <a:pt x="2393" y="68"/>
                  </a:cubicBezTo>
                  <a:cubicBezTo>
                    <a:pt x="2437" y="68"/>
                    <a:pt x="2437" y="1"/>
                    <a:pt x="2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3" name="Google Shape;2169;p57"/>
            <p:cNvSpPr/>
            <p:nvPr/>
          </p:nvSpPr>
          <p:spPr>
            <a:xfrm>
              <a:off x="3893375" y="797925"/>
              <a:ext cx="169850" cy="40300"/>
            </a:xfrm>
            <a:custGeom>
              <a:avLst/>
              <a:gdLst/>
              <a:ahLst/>
              <a:cxnLst/>
              <a:rect l="l" t="t" r="r" b="b"/>
              <a:pathLst>
                <a:path w="6794" h="1612" extrusionOk="0">
                  <a:moveTo>
                    <a:pt x="3373" y="1"/>
                  </a:moveTo>
                  <a:cubicBezTo>
                    <a:pt x="3285" y="1"/>
                    <a:pt x="3197" y="2"/>
                    <a:pt x="3109" y="5"/>
                  </a:cubicBezTo>
                  <a:cubicBezTo>
                    <a:pt x="2152" y="35"/>
                    <a:pt x="1205" y="219"/>
                    <a:pt x="265" y="399"/>
                  </a:cubicBezTo>
                  <a:lnTo>
                    <a:pt x="141" y="928"/>
                  </a:lnTo>
                  <a:cubicBezTo>
                    <a:pt x="95" y="961"/>
                    <a:pt x="47" y="998"/>
                    <a:pt x="1" y="1032"/>
                  </a:cubicBezTo>
                  <a:cubicBezTo>
                    <a:pt x="1827" y="1417"/>
                    <a:pt x="3691" y="1611"/>
                    <a:pt x="5554" y="1611"/>
                  </a:cubicBezTo>
                  <a:cubicBezTo>
                    <a:pt x="5599" y="1611"/>
                    <a:pt x="5644" y="1611"/>
                    <a:pt x="5689" y="1611"/>
                  </a:cubicBezTo>
                  <a:cubicBezTo>
                    <a:pt x="6074" y="1607"/>
                    <a:pt x="6489" y="1587"/>
                    <a:pt x="6793" y="1353"/>
                  </a:cubicBezTo>
                  <a:cubicBezTo>
                    <a:pt x="6666" y="955"/>
                    <a:pt x="6288" y="694"/>
                    <a:pt x="5910" y="513"/>
                  </a:cubicBezTo>
                  <a:cubicBezTo>
                    <a:pt x="5125" y="143"/>
                    <a:pt x="4244" y="1"/>
                    <a:pt x="3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4" name="Google Shape;2170;p57"/>
            <p:cNvSpPr/>
            <p:nvPr/>
          </p:nvSpPr>
          <p:spPr>
            <a:xfrm>
              <a:off x="3795925" y="822775"/>
              <a:ext cx="362925" cy="29100"/>
            </a:xfrm>
            <a:custGeom>
              <a:avLst/>
              <a:gdLst/>
              <a:ahLst/>
              <a:cxnLst/>
              <a:rect l="l" t="t" r="r" b="b"/>
              <a:pathLst>
                <a:path w="14517" h="1164" extrusionOk="0">
                  <a:moveTo>
                    <a:pt x="1581" y="1"/>
                  </a:moveTo>
                  <a:cubicBezTo>
                    <a:pt x="1171" y="1"/>
                    <a:pt x="761" y="7"/>
                    <a:pt x="351" y="21"/>
                  </a:cubicBezTo>
                  <a:cubicBezTo>
                    <a:pt x="248" y="21"/>
                    <a:pt x="147" y="28"/>
                    <a:pt x="44" y="31"/>
                  </a:cubicBezTo>
                  <a:cubicBezTo>
                    <a:pt x="4" y="31"/>
                    <a:pt x="0" y="98"/>
                    <a:pt x="44" y="98"/>
                  </a:cubicBezTo>
                  <a:cubicBezTo>
                    <a:pt x="561" y="76"/>
                    <a:pt x="1079" y="67"/>
                    <a:pt x="1598" y="67"/>
                  </a:cubicBezTo>
                  <a:cubicBezTo>
                    <a:pt x="2008" y="67"/>
                    <a:pt x="2418" y="73"/>
                    <a:pt x="2828" y="81"/>
                  </a:cubicBezTo>
                  <a:cubicBezTo>
                    <a:pt x="3895" y="105"/>
                    <a:pt x="4966" y="155"/>
                    <a:pt x="6033" y="219"/>
                  </a:cubicBezTo>
                  <a:cubicBezTo>
                    <a:pt x="7117" y="285"/>
                    <a:pt x="8198" y="366"/>
                    <a:pt x="9279" y="466"/>
                  </a:cubicBezTo>
                  <a:cubicBezTo>
                    <a:pt x="10240" y="553"/>
                    <a:pt x="11196" y="653"/>
                    <a:pt x="12154" y="778"/>
                  </a:cubicBezTo>
                  <a:cubicBezTo>
                    <a:pt x="12863" y="871"/>
                    <a:pt x="13573" y="971"/>
                    <a:pt x="14268" y="1119"/>
                  </a:cubicBezTo>
                  <a:cubicBezTo>
                    <a:pt x="14332" y="1132"/>
                    <a:pt x="14396" y="1146"/>
                    <a:pt x="14459" y="1162"/>
                  </a:cubicBezTo>
                  <a:cubicBezTo>
                    <a:pt x="14462" y="1163"/>
                    <a:pt x="14465" y="1163"/>
                    <a:pt x="14467" y="1163"/>
                  </a:cubicBezTo>
                  <a:cubicBezTo>
                    <a:pt x="14502" y="1163"/>
                    <a:pt x="14517" y="1105"/>
                    <a:pt x="14476" y="1099"/>
                  </a:cubicBezTo>
                  <a:cubicBezTo>
                    <a:pt x="13817" y="945"/>
                    <a:pt x="13144" y="848"/>
                    <a:pt x="12472" y="754"/>
                  </a:cubicBezTo>
                  <a:cubicBezTo>
                    <a:pt x="11545" y="627"/>
                    <a:pt x="10614" y="526"/>
                    <a:pt x="9681" y="436"/>
                  </a:cubicBezTo>
                  <a:cubicBezTo>
                    <a:pt x="8606" y="332"/>
                    <a:pt x="7529" y="248"/>
                    <a:pt x="6448" y="179"/>
                  </a:cubicBezTo>
                  <a:cubicBezTo>
                    <a:pt x="5374" y="108"/>
                    <a:pt x="4297" y="55"/>
                    <a:pt x="3216" y="24"/>
                  </a:cubicBezTo>
                  <a:cubicBezTo>
                    <a:pt x="2672" y="11"/>
                    <a:pt x="2126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5" name="Google Shape;2171;p57"/>
            <p:cNvSpPr/>
            <p:nvPr/>
          </p:nvSpPr>
          <p:spPr>
            <a:xfrm>
              <a:off x="3735925" y="751325"/>
              <a:ext cx="31150" cy="6350"/>
            </a:xfrm>
            <a:custGeom>
              <a:avLst/>
              <a:gdLst/>
              <a:ahLst/>
              <a:cxnLst/>
              <a:rect l="l" t="t" r="r" b="b"/>
              <a:pathLst>
                <a:path w="1246" h="254" extrusionOk="0">
                  <a:moveTo>
                    <a:pt x="1079" y="1"/>
                  </a:moveTo>
                  <a:cubicBezTo>
                    <a:pt x="728" y="1"/>
                    <a:pt x="377" y="99"/>
                    <a:pt x="41" y="189"/>
                  </a:cubicBezTo>
                  <a:cubicBezTo>
                    <a:pt x="1" y="198"/>
                    <a:pt x="15" y="253"/>
                    <a:pt x="49" y="253"/>
                  </a:cubicBezTo>
                  <a:cubicBezTo>
                    <a:pt x="52" y="253"/>
                    <a:pt x="55" y="253"/>
                    <a:pt x="58" y="252"/>
                  </a:cubicBezTo>
                  <a:cubicBezTo>
                    <a:pt x="391" y="165"/>
                    <a:pt x="735" y="68"/>
                    <a:pt x="1083" y="68"/>
                  </a:cubicBezTo>
                  <a:cubicBezTo>
                    <a:pt x="1122" y="68"/>
                    <a:pt x="1162" y="69"/>
                    <a:pt x="1202" y="72"/>
                  </a:cubicBezTo>
                  <a:cubicBezTo>
                    <a:pt x="1203" y="72"/>
                    <a:pt x="1204" y="72"/>
                    <a:pt x="1205" y="72"/>
                  </a:cubicBezTo>
                  <a:cubicBezTo>
                    <a:pt x="1245" y="72"/>
                    <a:pt x="1244" y="8"/>
                    <a:pt x="1202" y="5"/>
                  </a:cubicBezTo>
                  <a:cubicBezTo>
                    <a:pt x="1161" y="2"/>
                    <a:pt x="1120" y="1"/>
                    <a:pt x="1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6" name="Google Shape;2172;p57"/>
            <p:cNvSpPr/>
            <p:nvPr/>
          </p:nvSpPr>
          <p:spPr>
            <a:xfrm>
              <a:off x="3843675" y="650475"/>
              <a:ext cx="6700" cy="43800"/>
            </a:xfrm>
            <a:custGeom>
              <a:avLst/>
              <a:gdLst/>
              <a:ahLst/>
              <a:cxnLst/>
              <a:rect l="l" t="t" r="r" b="b"/>
              <a:pathLst>
                <a:path w="268" h="1752" extrusionOk="0">
                  <a:moveTo>
                    <a:pt x="33" y="0"/>
                  </a:moveTo>
                  <a:cubicBezTo>
                    <a:pt x="17" y="0"/>
                    <a:pt x="1" y="11"/>
                    <a:pt x="1" y="33"/>
                  </a:cubicBezTo>
                  <a:cubicBezTo>
                    <a:pt x="35" y="602"/>
                    <a:pt x="98" y="1168"/>
                    <a:pt x="198" y="1727"/>
                  </a:cubicBezTo>
                  <a:cubicBezTo>
                    <a:pt x="201" y="1744"/>
                    <a:pt x="213" y="1751"/>
                    <a:pt x="226" y="1751"/>
                  </a:cubicBezTo>
                  <a:cubicBezTo>
                    <a:pt x="246" y="1751"/>
                    <a:pt x="268" y="1734"/>
                    <a:pt x="262" y="1710"/>
                  </a:cubicBezTo>
                  <a:cubicBezTo>
                    <a:pt x="165" y="1154"/>
                    <a:pt x="101" y="595"/>
                    <a:pt x="68" y="33"/>
                  </a:cubicBezTo>
                  <a:cubicBezTo>
                    <a:pt x="66" y="11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7" name="Google Shape;2491;p64"/>
          <p:cNvGrpSpPr/>
          <p:nvPr/>
        </p:nvGrpSpPr>
        <p:grpSpPr>
          <a:xfrm>
            <a:off x="11196000" y="2992778"/>
            <a:ext cx="2520000" cy="2520000"/>
            <a:chOff x="5687650" y="1552493"/>
            <a:chExt cx="1563658" cy="1469212"/>
          </a:xfrm>
        </p:grpSpPr>
        <p:sp>
          <p:nvSpPr>
            <p:cNvPr id="218" name="Google Shape;2492;p64"/>
            <p:cNvSpPr/>
            <p:nvPr/>
          </p:nvSpPr>
          <p:spPr>
            <a:xfrm>
              <a:off x="6287850" y="1552493"/>
              <a:ext cx="402415" cy="512750"/>
            </a:xfrm>
            <a:custGeom>
              <a:avLst/>
              <a:gdLst/>
              <a:ahLst/>
              <a:cxnLst/>
              <a:rect l="l" t="t" r="r" b="b"/>
              <a:pathLst>
                <a:path w="9946" h="12673" extrusionOk="0">
                  <a:moveTo>
                    <a:pt x="4228" y="0"/>
                  </a:moveTo>
                  <a:cubicBezTo>
                    <a:pt x="3374" y="0"/>
                    <a:pt x="2213" y="116"/>
                    <a:pt x="1145" y="1119"/>
                  </a:cubicBezTo>
                  <a:cubicBezTo>
                    <a:pt x="178" y="2029"/>
                    <a:pt x="1" y="3679"/>
                    <a:pt x="462" y="4927"/>
                  </a:cubicBezTo>
                  <a:cubicBezTo>
                    <a:pt x="793" y="5827"/>
                    <a:pt x="1480" y="6634"/>
                    <a:pt x="1476" y="7594"/>
                  </a:cubicBezTo>
                  <a:cubicBezTo>
                    <a:pt x="1473" y="8253"/>
                    <a:pt x="1108" y="8899"/>
                    <a:pt x="546" y="9244"/>
                  </a:cubicBezTo>
                  <a:cubicBezTo>
                    <a:pt x="849" y="9396"/>
                    <a:pt x="1188" y="9475"/>
                    <a:pt x="1528" y="9475"/>
                  </a:cubicBezTo>
                  <a:cubicBezTo>
                    <a:pt x="1720" y="9475"/>
                    <a:pt x="1912" y="9449"/>
                    <a:pt x="2098" y="9397"/>
                  </a:cubicBezTo>
                  <a:cubicBezTo>
                    <a:pt x="2477" y="10599"/>
                    <a:pt x="3360" y="11633"/>
                    <a:pt x="4488" y="12192"/>
                  </a:cubicBezTo>
                  <a:cubicBezTo>
                    <a:pt x="5134" y="12510"/>
                    <a:pt x="5855" y="12672"/>
                    <a:pt x="6575" y="12672"/>
                  </a:cubicBezTo>
                  <a:cubicBezTo>
                    <a:pt x="7113" y="12672"/>
                    <a:pt x="7649" y="12582"/>
                    <a:pt x="8155" y="12399"/>
                  </a:cubicBezTo>
                  <a:cubicBezTo>
                    <a:pt x="7868" y="12296"/>
                    <a:pt x="7808" y="11887"/>
                    <a:pt x="7945" y="11613"/>
                  </a:cubicBezTo>
                  <a:cubicBezTo>
                    <a:pt x="8086" y="11342"/>
                    <a:pt x="8350" y="11158"/>
                    <a:pt x="8577" y="10954"/>
                  </a:cubicBezTo>
                  <a:cubicBezTo>
                    <a:pt x="9815" y="9846"/>
                    <a:pt x="9945" y="7721"/>
                    <a:pt x="8855" y="6470"/>
                  </a:cubicBezTo>
                  <a:lnTo>
                    <a:pt x="8855" y="6470"/>
                  </a:lnTo>
                  <a:cubicBezTo>
                    <a:pt x="8909" y="6487"/>
                    <a:pt x="8965" y="6495"/>
                    <a:pt x="9020" y="6495"/>
                  </a:cubicBezTo>
                  <a:cubicBezTo>
                    <a:pt x="9339" y="6495"/>
                    <a:pt x="9657" y="6229"/>
                    <a:pt x="9672" y="5904"/>
                  </a:cubicBezTo>
                  <a:cubicBezTo>
                    <a:pt x="8962" y="5582"/>
                    <a:pt x="8577" y="4807"/>
                    <a:pt x="8393" y="4053"/>
                  </a:cubicBezTo>
                  <a:cubicBezTo>
                    <a:pt x="8206" y="3298"/>
                    <a:pt x="8162" y="2504"/>
                    <a:pt x="7868" y="1785"/>
                  </a:cubicBezTo>
                  <a:cubicBezTo>
                    <a:pt x="7657" y="1270"/>
                    <a:pt x="7152" y="847"/>
                    <a:pt x="6619" y="847"/>
                  </a:cubicBezTo>
                  <a:cubicBezTo>
                    <a:pt x="6524" y="847"/>
                    <a:pt x="6429" y="860"/>
                    <a:pt x="6335" y="888"/>
                  </a:cubicBezTo>
                  <a:cubicBezTo>
                    <a:pt x="5977" y="235"/>
                    <a:pt x="4933" y="8"/>
                    <a:pt x="4347" y="1"/>
                  </a:cubicBezTo>
                  <a:cubicBezTo>
                    <a:pt x="4308" y="0"/>
                    <a:pt x="4268" y="0"/>
                    <a:pt x="4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9" name="Google Shape;2493;p64"/>
            <p:cNvSpPr/>
            <p:nvPr/>
          </p:nvSpPr>
          <p:spPr>
            <a:xfrm>
              <a:off x="6201749" y="1604040"/>
              <a:ext cx="457117" cy="381659"/>
            </a:xfrm>
            <a:custGeom>
              <a:avLst/>
              <a:gdLst/>
              <a:ahLst/>
              <a:cxnLst/>
              <a:rect l="l" t="t" r="r" b="b"/>
              <a:pathLst>
                <a:path w="11298" h="9433" extrusionOk="0">
                  <a:moveTo>
                    <a:pt x="5776" y="0"/>
                  </a:moveTo>
                  <a:cubicBezTo>
                    <a:pt x="5375" y="0"/>
                    <a:pt x="4882" y="188"/>
                    <a:pt x="4130" y="658"/>
                  </a:cubicBezTo>
                  <a:cubicBezTo>
                    <a:pt x="4120" y="691"/>
                    <a:pt x="3818" y="2285"/>
                    <a:pt x="3648" y="3028"/>
                  </a:cubicBezTo>
                  <a:cubicBezTo>
                    <a:pt x="3480" y="3770"/>
                    <a:pt x="3541" y="4623"/>
                    <a:pt x="4340" y="4965"/>
                  </a:cubicBezTo>
                  <a:lnTo>
                    <a:pt x="4271" y="5831"/>
                  </a:lnTo>
                  <a:cubicBezTo>
                    <a:pt x="4257" y="5895"/>
                    <a:pt x="4246" y="5959"/>
                    <a:pt x="4243" y="6026"/>
                  </a:cubicBezTo>
                  <a:cubicBezTo>
                    <a:pt x="4243" y="6035"/>
                    <a:pt x="4243" y="6049"/>
                    <a:pt x="4240" y="6059"/>
                  </a:cubicBezTo>
                  <a:cubicBezTo>
                    <a:pt x="3092" y="6233"/>
                    <a:pt x="2410" y="6454"/>
                    <a:pt x="1741" y="7284"/>
                  </a:cubicBezTo>
                  <a:cubicBezTo>
                    <a:pt x="1379" y="7732"/>
                    <a:pt x="783" y="8582"/>
                    <a:pt x="0" y="9432"/>
                  </a:cubicBezTo>
                  <a:lnTo>
                    <a:pt x="11298" y="7581"/>
                  </a:lnTo>
                  <a:cubicBezTo>
                    <a:pt x="10016" y="6410"/>
                    <a:pt x="9500" y="6039"/>
                    <a:pt x="7419" y="5972"/>
                  </a:cubicBezTo>
                  <a:cubicBezTo>
                    <a:pt x="7419" y="5972"/>
                    <a:pt x="7403" y="6002"/>
                    <a:pt x="7372" y="6049"/>
                  </a:cubicBezTo>
                  <a:lnTo>
                    <a:pt x="7533" y="4035"/>
                  </a:lnTo>
                  <a:cubicBezTo>
                    <a:pt x="7619" y="4075"/>
                    <a:pt x="7717" y="4098"/>
                    <a:pt x="7820" y="4098"/>
                  </a:cubicBezTo>
                  <a:cubicBezTo>
                    <a:pt x="8199" y="4098"/>
                    <a:pt x="8503" y="3790"/>
                    <a:pt x="8503" y="3412"/>
                  </a:cubicBezTo>
                  <a:cubicBezTo>
                    <a:pt x="8503" y="3034"/>
                    <a:pt x="8195" y="2730"/>
                    <a:pt x="7817" y="2730"/>
                  </a:cubicBezTo>
                  <a:cubicBezTo>
                    <a:pt x="7770" y="2730"/>
                    <a:pt x="7730" y="2736"/>
                    <a:pt x="7687" y="2746"/>
                  </a:cubicBezTo>
                  <a:cubicBezTo>
                    <a:pt x="7262" y="2820"/>
                    <a:pt x="7255" y="2847"/>
                    <a:pt x="7208" y="2907"/>
                  </a:cubicBezTo>
                  <a:cubicBezTo>
                    <a:pt x="7208" y="2907"/>
                    <a:pt x="7208" y="2907"/>
                    <a:pt x="7208" y="2907"/>
                  </a:cubicBezTo>
                  <a:cubicBezTo>
                    <a:pt x="7195" y="2907"/>
                    <a:pt x="7600" y="1450"/>
                    <a:pt x="7636" y="1029"/>
                  </a:cubicBezTo>
                  <a:cubicBezTo>
                    <a:pt x="6810" y="465"/>
                    <a:pt x="6407" y="0"/>
                    <a:pt x="5776" y="0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0" name="Google Shape;2494;p64"/>
            <p:cNvSpPr/>
            <p:nvPr/>
          </p:nvSpPr>
          <p:spPr>
            <a:xfrm>
              <a:off x="6505166" y="1731897"/>
              <a:ext cx="24114" cy="17681"/>
            </a:xfrm>
            <a:custGeom>
              <a:avLst/>
              <a:gdLst/>
              <a:ahLst/>
              <a:cxnLst/>
              <a:rect l="l" t="t" r="r" b="b"/>
              <a:pathLst>
                <a:path w="596" h="437" extrusionOk="0">
                  <a:moveTo>
                    <a:pt x="392" y="1"/>
                  </a:moveTo>
                  <a:cubicBezTo>
                    <a:pt x="317" y="1"/>
                    <a:pt x="244" y="22"/>
                    <a:pt x="188" y="68"/>
                  </a:cubicBezTo>
                  <a:cubicBezTo>
                    <a:pt x="57" y="178"/>
                    <a:pt x="0" y="296"/>
                    <a:pt x="14" y="436"/>
                  </a:cubicBezTo>
                  <a:cubicBezTo>
                    <a:pt x="14" y="436"/>
                    <a:pt x="91" y="192"/>
                    <a:pt x="191" y="152"/>
                  </a:cubicBezTo>
                  <a:lnTo>
                    <a:pt x="462" y="349"/>
                  </a:lnTo>
                  <a:cubicBezTo>
                    <a:pt x="409" y="249"/>
                    <a:pt x="321" y="165"/>
                    <a:pt x="218" y="115"/>
                  </a:cubicBezTo>
                  <a:cubicBezTo>
                    <a:pt x="218" y="115"/>
                    <a:pt x="241" y="81"/>
                    <a:pt x="328" y="64"/>
                  </a:cubicBezTo>
                  <a:cubicBezTo>
                    <a:pt x="375" y="55"/>
                    <a:pt x="452" y="53"/>
                    <a:pt x="512" y="53"/>
                  </a:cubicBezTo>
                  <a:cubicBezTo>
                    <a:pt x="560" y="53"/>
                    <a:pt x="596" y="55"/>
                    <a:pt x="596" y="55"/>
                  </a:cubicBezTo>
                  <a:cubicBezTo>
                    <a:pt x="535" y="20"/>
                    <a:pt x="463" y="1"/>
                    <a:pt x="392" y="1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1" name="Google Shape;2495;p64"/>
            <p:cNvSpPr/>
            <p:nvPr/>
          </p:nvSpPr>
          <p:spPr>
            <a:xfrm>
              <a:off x="6371402" y="1656882"/>
              <a:ext cx="31640" cy="13878"/>
            </a:xfrm>
            <a:custGeom>
              <a:avLst/>
              <a:gdLst/>
              <a:ahLst/>
              <a:cxnLst/>
              <a:rect l="l" t="t" r="r" b="b"/>
              <a:pathLst>
                <a:path w="782" h="343" extrusionOk="0">
                  <a:moveTo>
                    <a:pt x="530" y="0"/>
                  </a:moveTo>
                  <a:cubicBezTo>
                    <a:pt x="506" y="0"/>
                    <a:pt x="483" y="2"/>
                    <a:pt x="462" y="5"/>
                  </a:cubicBezTo>
                  <a:cubicBezTo>
                    <a:pt x="288" y="28"/>
                    <a:pt x="0" y="155"/>
                    <a:pt x="70" y="289"/>
                  </a:cubicBezTo>
                  <a:cubicBezTo>
                    <a:pt x="90" y="326"/>
                    <a:pt x="144" y="343"/>
                    <a:pt x="204" y="343"/>
                  </a:cubicBezTo>
                  <a:cubicBezTo>
                    <a:pt x="291" y="343"/>
                    <a:pt x="368" y="289"/>
                    <a:pt x="442" y="262"/>
                  </a:cubicBezTo>
                  <a:cubicBezTo>
                    <a:pt x="509" y="237"/>
                    <a:pt x="578" y="226"/>
                    <a:pt x="638" y="196"/>
                  </a:cubicBezTo>
                  <a:lnTo>
                    <a:pt x="638" y="196"/>
                  </a:lnTo>
                  <a:cubicBezTo>
                    <a:pt x="713" y="168"/>
                    <a:pt x="781" y="132"/>
                    <a:pt x="747" y="71"/>
                  </a:cubicBezTo>
                  <a:cubicBezTo>
                    <a:pt x="717" y="21"/>
                    <a:pt x="618" y="0"/>
                    <a:pt x="530" y="0"/>
                  </a:cubicBezTo>
                  <a:close/>
                </a:path>
              </a:pathLst>
            </a:custGeom>
            <a:solidFill>
              <a:srgbClr val="FFE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2" name="Google Shape;2496;p64"/>
            <p:cNvSpPr/>
            <p:nvPr/>
          </p:nvSpPr>
          <p:spPr>
            <a:xfrm>
              <a:off x="6438284" y="1661980"/>
              <a:ext cx="31437" cy="15618"/>
            </a:xfrm>
            <a:custGeom>
              <a:avLst/>
              <a:gdLst/>
              <a:ahLst/>
              <a:cxnLst/>
              <a:rect l="l" t="t" r="r" b="b"/>
              <a:pathLst>
                <a:path w="777" h="386" extrusionOk="0">
                  <a:moveTo>
                    <a:pt x="209" y="0"/>
                  </a:moveTo>
                  <a:cubicBezTo>
                    <a:pt x="139" y="0"/>
                    <a:pt x="71" y="14"/>
                    <a:pt x="44" y="50"/>
                  </a:cubicBezTo>
                  <a:cubicBezTo>
                    <a:pt x="0" y="109"/>
                    <a:pt x="76" y="156"/>
                    <a:pt x="154" y="195"/>
                  </a:cubicBezTo>
                  <a:lnTo>
                    <a:pt x="154" y="195"/>
                  </a:lnTo>
                  <a:cubicBezTo>
                    <a:pt x="211" y="227"/>
                    <a:pt x="274" y="247"/>
                    <a:pt x="335" y="280"/>
                  </a:cubicBezTo>
                  <a:cubicBezTo>
                    <a:pt x="425" y="323"/>
                    <a:pt x="482" y="374"/>
                    <a:pt x="593" y="384"/>
                  </a:cubicBezTo>
                  <a:cubicBezTo>
                    <a:pt x="599" y="385"/>
                    <a:pt x="604" y="385"/>
                    <a:pt x="610" y="385"/>
                  </a:cubicBezTo>
                  <a:cubicBezTo>
                    <a:pt x="646" y="385"/>
                    <a:pt x="682" y="367"/>
                    <a:pt x="693" y="347"/>
                  </a:cubicBezTo>
                  <a:cubicBezTo>
                    <a:pt x="777" y="217"/>
                    <a:pt x="502" y="59"/>
                    <a:pt x="325" y="13"/>
                  </a:cubicBezTo>
                  <a:cubicBezTo>
                    <a:pt x="291" y="5"/>
                    <a:pt x="250" y="0"/>
                    <a:pt x="209" y="0"/>
                  </a:cubicBezTo>
                  <a:close/>
                </a:path>
              </a:pathLst>
            </a:custGeom>
            <a:solidFill>
              <a:srgbClr val="FFE6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3" name="Google Shape;2497;p64"/>
            <p:cNvSpPr/>
            <p:nvPr/>
          </p:nvSpPr>
          <p:spPr>
            <a:xfrm>
              <a:off x="6395921" y="1683870"/>
              <a:ext cx="23710" cy="52032"/>
            </a:xfrm>
            <a:custGeom>
              <a:avLst/>
              <a:gdLst/>
              <a:ahLst/>
              <a:cxnLst/>
              <a:rect l="l" t="t" r="r" b="b"/>
              <a:pathLst>
                <a:path w="586" h="1286" extrusionOk="0">
                  <a:moveTo>
                    <a:pt x="321" y="0"/>
                  </a:moveTo>
                  <a:lnTo>
                    <a:pt x="0" y="1245"/>
                  </a:lnTo>
                  <a:lnTo>
                    <a:pt x="585" y="1285"/>
                  </a:lnTo>
                  <a:lnTo>
                    <a:pt x="549" y="17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7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4" name="Google Shape;2498;p64"/>
            <p:cNvSpPr/>
            <p:nvPr/>
          </p:nvSpPr>
          <p:spPr>
            <a:xfrm>
              <a:off x="6444515" y="1718788"/>
              <a:ext cx="44425" cy="42847"/>
            </a:xfrm>
            <a:custGeom>
              <a:avLst/>
              <a:gdLst/>
              <a:ahLst/>
              <a:cxnLst/>
              <a:rect l="l" t="t" r="r" b="b"/>
              <a:pathLst>
                <a:path w="1098" h="1059" extrusionOk="0">
                  <a:moveTo>
                    <a:pt x="549" y="0"/>
                  </a:moveTo>
                  <a:cubicBezTo>
                    <a:pt x="271" y="0"/>
                    <a:pt x="41" y="215"/>
                    <a:pt x="21" y="493"/>
                  </a:cubicBezTo>
                  <a:cubicBezTo>
                    <a:pt x="0" y="783"/>
                    <a:pt x="218" y="1038"/>
                    <a:pt x="509" y="1058"/>
                  </a:cubicBezTo>
                  <a:lnTo>
                    <a:pt x="549" y="1058"/>
                  </a:lnTo>
                  <a:cubicBezTo>
                    <a:pt x="824" y="1058"/>
                    <a:pt x="1054" y="847"/>
                    <a:pt x="1074" y="569"/>
                  </a:cubicBezTo>
                  <a:cubicBezTo>
                    <a:pt x="1097" y="278"/>
                    <a:pt x="877" y="24"/>
                    <a:pt x="586" y="4"/>
                  </a:cubicBezTo>
                  <a:cubicBezTo>
                    <a:pt x="572" y="0"/>
                    <a:pt x="559" y="0"/>
                    <a:pt x="549" y="0"/>
                  </a:cubicBezTo>
                  <a:close/>
                </a:path>
              </a:pathLst>
            </a:custGeom>
            <a:solidFill>
              <a:srgbClr val="FF7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5" name="Google Shape;2499;p64"/>
            <p:cNvSpPr/>
            <p:nvPr/>
          </p:nvSpPr>
          <p:spPr>
            <a:xfrm>
              <a:off x="6348218" y="1703332"/>
              <a:ext cx="32530" cy="42847"/>
            </a:xfrm>
            <a:custGeom>
              <a:avLst/>
              <a:gdLst/>
              <a:ahLst/>
              <a:cxnLst/>
              <a:rect l="l" t="t" r="r" b="b"/>
              <a:pathLst>
                <a:path w="804" h="1059" extrusionOk="0">
                  <a:moveTo>
                    <a:pt x="259" y="1"/>
                  </a:moveTo>
                  <a:cubicBezTo>
                    <a:pt x="235" y="1"/>
                    <a:pt x="212" y="1"/>
                    <a:pt x="192" y="4"/>
                  </a:cubicBezTo>
                  <a:cubicBezTo>
                    <a:pt x="149" y="219"/>
                    <a:pt x="104" y="419"/>
                    <a:pt x="68" y="580"/>
                  </a:cubicBezTo>
                  <a:cubicBezTo>
                    <a:pt x="38" y="714"/>
                    <a:pt x="15" y="851"/>
                    <a:pt x="1" y="988"/>
                  </a:cubicBezTo>
                  <a:cubicBezTo>
                    <a:pt x="68" y="1025"/>
                    <a:pt x="138" y="1048"/>
                    <a:pt x="218" y="1055"/>
                  </a:cubicBezTo>
                  <a:cubicBezTo>
                    <a:pt x="232" y="1055"/>
                    <a:pt x="245" y="1059"/>
                    <a:pt x="259" y="1059"/>
                  </a:cubicBezTo>
                  <a:cubicBezTo>
                    <a:pt x="533" y="1059"/>
                    <a:pt x="764" y="844"/>
                    <a:pt x="784" y="566"/>
                  </a:cubicBezTo>
                  <a:cubicBezTo>
                    <a:pt x="804" y="276"/>
                    <a:pt x="586" y="21"/>
                    <a:pt x="296" y="1"/>
                  </a:cubicBezTo>
                  <a:close/>
                </a:path>
              </a:pathLst>
            </a:custGeom>
            <a:solidFill>
              <a:srgbClr val="FF7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6" name="Google Shape;2500;p64"/>
            <p:cNvSpPr/>
            <p:nvPr/>
          </p:nvSpPr>
          <p:spPr>
            <a:xfrm>
              <a:off x="6375610" y="1692650"/>
              <a:ext cx="6797" cy="13878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5" y="1"/>
                  </a:moveTo>
                  <a:cubicBezTo>
                    <a:pt x="55" y="1"/>
                    <a:pt x="17" y="73"/>
                    <a:pt x="10" y="165"/>
                  </a:cubicBezTo>
                  <a:cubicBezTo>
                    <a:pt x="0" y="258"/>
                    <a:pt x="30" y="339"/>
                    <a:pt x="70" y="342"/>
                  </a:cubicBezTo>
                  <a:cubicBezTo>
                    <a:pt x="71" y="342"/>
                    <a:pt x="72" y="342"/>
                    <a:pt x="73" y="342"/>
                  </a:cubicBezTo>
                  <a:cubicBezTo>
                    <a:pt x="116" y="342"/>
                    <a:pt x="154" y="269"/>
                    <a:pt x="161" y="178"/>
                  </a:cubicBezTo>
                  <a:cubicBezTo>
                    <a:pt x="167" y="81"/>
                    <a:pt x="141" y="4"/>
                    <a:pt x="97" y="1"/>
                  </a:cubicBezTo>
                  <a:cubicBezTo>
                    <a:pt x="96" y="1"/>
                    <a:pt x="96" y="1"/>
                    <a:pt x="95" y="1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7" name="Google Shape;2501;p64"/>
            <p:cNvSpPr/>
            <p:nvPr/>
          </p:nvSpPr>
          <p:spPr>
            <a:xfrm>
              <a:off x="6444232" y="1698072"/>
              <a:ext cx="6838" cy="13878"/>
            </a:xfrm>
            <a:custGeom>
              <a:avLst/>
              <a:gdLst/>
              <a:ahLst/>
              <a:cxnLst/>
              <a:rect l="l" t="t" r="r" b="b"/>
              <a:pathLst>
                <a:path w="169" h="343" extrusionOk="0">
                  <a:moveTo>
                    <a:pt x="94" y="1"/>
                  </a:moveTo>
                  <a:cubicBezTo>
                    <a:pt x="52" y="1"/>
                    <a:pt x="14" y="73"/>
                    <a:pt x="7" y="165"/>
                  </a:cubicBezTo>
                  <a:cubicBezTo>
                    <a:pt x="0" y="262"/>
                    <a:pt x="28" y="338"/>
                    <a:pt x="68" y="342"/>
                  </a:cubicBezTo>
                  <a:cubicBezTo>
                    <a:pt x="69" y="342"/>
                    <a:pt x="69" y="342"/>
                    <a:pt x="70" y="342"/>
                  </a:cubicBezTo>
                  <a:cubicBezTo>
                    <a:pt x="113" y="342"/>
                    <a:pt x="151" y="269"/>
                    <a:pt x="158" y="178"/>
                  </a:cubicBezTo>
                  <a:cubicBezTo>
                    <a:pt x="168" y="84"/>
                    <a:pt x="138" y="4"/>
                    <a:pt x="97" y="1"/>
                  </a:cubicBezTo>
                  <a:cubicBezTo>
                    <a:pt x="96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8" name="Google Shape;2502;p64"/>
            <p:cNvSpPr/>
            <p:nvPr/>
          </p:nvSpPr>
          <p:spPr>
            <a:xfrm>
              <a:off x="6375974" y="1805172"/>
              <a:ext cx="40136" cy="36576"/>
            </a:xfrm>
            <a:custGeom>
              <a:avLst/>
              <a:gdLst/>
              <a:ahLst/>
              <a:cxnLst/>
              <a:rect l="l" t="t" r="r" b="b"/>
              <a:pathLst>
                <a:path w="992" h="904" extrusionOk="0">
                  <a:moveTo>
                    <a:pt x="78" y="0"/>
                  </a:moveTo>
                  <a:lnTo>
                    <a:pt x="1" y="904"/>
                  </a:lnTo>
                  <a:lnTo>
                    <a:pt x="992" y="174"/>
                  </a:lnTo>
                  <a:cubicBezTo>
                    <a:pt x="459" y="171"/>
                    <a:pt x="78" y="0"/>
                    <a:pt x="78" y="0"/>
                  </a:cubicBezTo>
                  <a:close/>
                </a:path>
              </a:pathLst>
            </a:custGeom>
            <a:solidFill>
              <a:srgbClr val="FF7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29" name="Google Shape;2503;p64"/>
            <p:cNvSpPr/>
            <p:nvPr/>
          </p:nvSpPr>
          <p:spPr>
            <a:xfrm>
              <a:off x="6360275" y="1596595"/>
              <a:ext cx="184336" cy="134813"/>
            </a:xfrm>
            <a:custGeom>
              <a:avLst/>
              <a:gdLst/>
              <a:ahLst/>
              <a:cxnLst/>
              <a:rect l="l" t="t" r="r" b="b"/>
              <a:pathLst>
                <a:path w="4556" h="3332" extrusionOk="0">
                  <a:moveTo>
                    <a:pt x="1394" y="1"/>
                  </a:moveTo>
                  <a:cubicBezTo>
                    <a:pt x="1070" y="1"/>
                    <a:pt x="753" y="57"/>
                    <a:pt x="496" y="246"/>
                  </a:cubicBezTo>
                  <a:cubicBezTo>
                    <a:pt x="158" y="497"/>
                    <a:pt x="1" y="963"/>
                    <a:pt x="118" y="1364"/>
                  </a:cubicBezTo>
                  <a:cubicBezTo>
                    <a:pt x="252" y="985"/>
                    <a:pt x="653" y="735"/>
                    <a:pt x="1051" y="735"/>
                  </a:cubicBezTo>
                  <a:cubicBezTo>
                    <a:pt x="1172" y="735"/>
                    <a:pt x="1293" y="758"/>
                    <a:pt x="1406" y="809"/>
                  </a:cubicBezTo>
                  <a:cubicBezTo>
                    <a:pt x="1533" y="862"/>
                    <a:pt x="1647" y="946"/>
                    <a:pt x="1774" y="1006"/>
                  </a:cubicBezTo>
                  <a:cubicBezTo>
                    <a:pt x="1916" y="1073"/>
                    <a:pt x="2074" y="1107"/>
                    <a:pt x="2232" y="1107"/>
                  </a:cubicBezTo>
                  <a:cubicBezTo>
                    <a:pt x="2352" y="1107"/>
                    <a:pt x="2473" y="1087"/>
                    <a:pt x="2588" y="1046"/>
                  </a:cubicBezTo>
                  <a:lnTo>
                    <a:pt x="2588" y="1046"/>
                  </a:lnTo>
                  <a:cubicBezTo>
                    <a:pt x="2509" y="1210"/>
                    <a:pt x="2359" y="1315"/>
                    <a:pt x="2227" y="1315"/>
                  </a:cubicBezTo>
                  <a:cubicBezTo>
                    <a:pt x="2219" y="1315"/>
                    <a:pt x="2211" y="1315"/>
                    <a:pt x="2203" y="1314"/>
                  </a:cubicBezTo>
                  <a:lnTo>
                    <a:pt x="2203" y="1314"/>
                  </a:lnTo>
                  <a:cubicBezTo>
                    <a:pt x="2383" y="1496"/>
                    <a:pt x="2639" y="1590"/>
                    <a:pt x="2894" y="1590"/>
                  </a:cubicBezTo>
                  <a:cubicBezTo>
                    <a:pt x="3080" y="1590"/>
                    <a:pt x="3265" y="1540"/>
                    <a:pt x="3420" y="1437"/>
                  </a:cubicBezTo>
                  <a:lnTo>
                    <a:pt x="3420" y="1437"/>
                  </a:lnTo>
                  <a:cubicBezTo>
                    <a:pt x="3204" y="1666"/>
                    <a:pt x="3320" y="2033"/>
                    <a:pt x="3290" y="2348"/>
                  </a:cubicBezTo>
                  <a:cubicBezTo>
                    <a:pt x="3257" y="2713"/>
                    <a:pt x="2972" y="3040"/>
                    <a:pt x="2617" y="3131"/>
                  </a:cubicBezTo>
                  <a:cubicBezTo>
                    <a:pt x="2660" y="3261"/>
                    <a:pt x="2806" y="3332"/>
                    <a:pt x="2945" y="3332"/>
                  </a:cubicBezTo>
                  <a:cubicBezTo>
                    <a:pt x="2970" y="3332"/>
                    <a:pt x="2995" y="3329"/>
                    <a:pt x="3019" y="3325"/>
                  </a:cubicBezTo>
                  <a:cubicBezTo>
                    <a:pt x="3179" y="3292"/>
                    <a:pt x="3314" y="3187"/>
                    <a:pt x="3440" y="3084"/>
                  </a:cubicBezTo>
                  <a:cubicBezTo>
                    <a:pt x="3766" y="2977"/>
                    <a:pt x="3922" y="3011"/>
                    <a:pt x="4113" y="2730"/>
                  </a:cubicBezTo>
                  <a:cubicBezTo>
                    <a:pt x="4220" y="2565"/>
                    <a:pt x="4324" y="2395"/>
                    <a:pt x="4378" y="2208"/>
                  </a:cubicBezTo>
                  <a:cubicBezTo>
                    <a:pt x="4555" y="1612"/>
                    <a:pt x="4207" y="952"/>
                    <a:pt x="3698" y="594"/>
                  </a:cubicBezTo>
                  <a:cubicBezTo>
                    <a:pt x="3187" y="236"/>
                    <a:pt x="2551" y="116"/>
                    <a:pt x="1931" y="39"/>
                  </a:cubicBezTo>
                  <a:cubicBezTo>
                    <a:pt x="1756" y="18"/>
                    <a:pt x="1574" y="1"/>
                    <a:pt x="1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0" name="Google Shape;2504;p64"/>
            <p:cNvSpPr/>
            <p:nvPr/>
          </p:nvSpPr>
          <p:spPr>
            <a:xfrm>
              <a:off x="6368529" y="1688482"/>
              <a:ext cx="11167" cy="9225"/>
            </a:xfrm>
            <a:custGeom>
              <a:avLst/>
              <a:gdLst/>
              <a:ahLst/>
              <a:cxnLst/>
              <a:rect l="l" t="t" r="r" b="b"/>
              <a:pathLst>
                <a:path w="276" h="228" extrusionOk="0">
                  <a:moveTo>
                    <a:pt x="1" y="0"/>
                  </a:moveTo>
                  <a:lnTo>
                    <a:pt x="209" y="227"/>
                  </a:lnTo>
                  <a:lnTo>
                    <a:pt x="275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1" name="Google Shape;2505;p64"/>
            <p:cNvSpPr/>
            <p:nvPr/>
          </p:nvSpPr>
          <p:spPr>
            <a:xfrm>
              <a:off x="6448845" y="1696858"/>
              <a:ext cx="11814" cy="7081"/>
            </a:xfrm>
            <a:custGeom>
              <a:avLst/>
              <a:gdLst/>
              <a:ahLst/>
              <a:cxnLst/>
              <a:rect l="l" t="t" r="r" b="b"/>
              <a:pathLst>
                <a:path w="292" h="175" extrusionOk="0">
                  <a:moveTo>
                    <a:pt x="292" y="0"/>
                  </a:moveTo>
                  <a:lnTo>
                    <a:pt x="0" y="40"/>
                  </a:lnTo>
                  <a:lnTo>
                    <a:pt x="37" y="17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2" name="Google Shape;2506;p64"/>
            <p:cNvSpPr/>
            <p:nvPr/>
          </p:nvSpPr>
          <p:spPr>
            <a:xfrm>
              <a:off x="6502172" y="1757914"/>
              <a:ext cx="22010" cy="21403"/>
            </a:xfrm>
            <a:custGeom>
              <a:avLst/>
              <a:gdLst/>
              <a:ahLst/>
              <a:cxnLst/>
              <a:rect l="l" t="t" r="r" b="b"/>
              <a:pathLst>
                <a:path w="544" h="529" extrusionOk="0">
                  <a:moveTo>
                    <a:pt x="279" y="0"/>
                  </a:moveTo>
                  <a:cubicBezTo>
                    <a:pt x="194" y="0"/>
                    <a:pt x="118" y="40"/>
                    <a:pt x="68" y="108"/>
                  </a:cubicBezTo>
                  <a:cubicBezTo>
                    <a:pt x="18" y="171"/>
                    <a:pt x="1" y="258"/>
                    <a:pt x="24" y="335"/>
                  </a:cubicBezTo>
                  <a:cubicBezTo>
                    <a:pt x="58" y="453"/>
                    <a:pt x="168" y="528"/>
                    <a:pt x="282" y="528"/>
                  </a:cubicBezTo>
                  <a:cubicBezTo>
                    <a:pt x="326" y="528"/>
                    <a:pt x="371" y="517"/>
                    <a:pt x="412" y="493"/>
                  </a:cubicBezTo>
                  <a:cubicBezTo>
                    <a:pt x="492" y="442"/>
                    <a:pt x="540" y="355"/>
                    <a:pt x="543" y="265"/>
                  </a:cubicBezTo>
                  <a:cubicBezTo>
                    <a:pt x="543" y="233"/>
                    <a:pt x="518" y="217"/>
                    <a:pt x="493" y="217"/>
                  </a:cubicBezTo>
                  <a:cubicBezTo>
                    <a:pt x="468" y="217"/>
                    <a:pt x="443" y="233"/>
                    <a:pt x="443" y="265"/>
                  </a:cubicBezTo>
                  <a:cubicBezTo>
                    <a:pt x="443" y="358"/>
                    <a:pt x="365" y="431"/>
                    <a:pt x="274" y="431"/>
                  </a:cubicBezTo>
                  <a:cubicBezTo>
                    <a:pt x="260" y="431"/>
                    <a:pt x="246" y="429"/>
                    <a:pt x="231" y="425"/>
                  </a:cubicBezTo>
                  <a:cubicBezTo>
                    <a:pt x="128" y="395"/>
                    <a:pt x="81" y="272"/>
                    <a:pt x="134" y="181"/>
                  </a:cubicBezTo>
                  <a:cubicBezTo>
                    <a:pt x="165" y="128"/>
                    <a:pt x="219" y="101"/>
                    <a:pt x="279" y="98"/>
                  </a:cubicBezTo>
                  <a:cubicBezTo>
                    <a:pt x="342" y="98"/>
                    <a:pt x="342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3" name="Google Shape;2507;p64"/>
            <p:cNvSpPr/>
            <p:nvPr/>
          </p:nvSpPr>
          <p:spPr>
            <a:xfrm>
              <a:off x="7070974" y="2068088"/>
              <a:ext cx="77764" cy="69915"/>
            </a:xfrm>
            <a:custGeom>
              <a:avLst/>
              <a:gdLst/>
              <a:ahLst/>
              <a:cxnLst/>
              <a:rect l="l" t="t" r="r" b="b"/>
              <a:pathLst>
                <a:path w="1922" h="1728" extrusionOk="0">
                  <a:moveTo>
                    <a:pt x="1670" y="1"/>
                  </a:moveTo>
                  <a:lnTo>
                    <a:pt x="1670" y="1"/>
                  </a:lnTo>
                  <a:cubicBezTo>
                    <a:pt x="1061" y="476"/>
                    <a:pt x="563" y="1028"/>
                    <a:pt x="191" y="1630"/>
                  </a:cubicBezTo>
                  <a:lnTo>
                    <a:pt x="0" y="1727"/>
                  </a:lnTo>
                  <a:cubicBezTo>
                    <a:pt x="1094" y="1674"/>
                    <a:pt x="1921" y="814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4" name="Google Shape;2508;p64"/>
            <p:cNvSpPr/>
            <p:nvPr/>
          </p:nvSpPr>
          <p:spPr>
            <a:xfrm>
              <a:off x="7061345" y="2044297"/>
              <a:ext cx="59476" cy="102364"/>
            </a:xfrm>
            <a:custGeom>
              <a:avLst/>
              <a:gdLst/>
              <a:ahLst/>
              <a:cxnLst/>
              <a:rect l="l" t="t" r="r" b="b"/>
              <a:pathLst>
                <a:path w="1470" h="2530" extrusionOk="0">
                  <a:moveTo>
                    <a:pt x="1115" y="0"/>
                  </a:moveTo>
                  <a:cubicBezTo>
                    <a:pt x="416" y="643"/>
                    <a:pt x="1" y="1630"/>
                    <a:pt x="51" y="2530"/>
                  </a:cubicBezTo>
                  <a:lnTo>
                    <a:pt x="71" y="2335"/>
                  </a:lnTo>
                  <a:cubicBezTo>
                    <a:pt x="931" y="1997"/>
                    <a:pt x="1470" y="793"/>
                    <a:pt x="1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5" name="Google Shape;2509;p64"/>
            <p:cNvSpPr/>
            <p:nvPr/>
          </p:nvSpPr>
          <p:spPr>
            <a:xfrm>
              <a:off x="7034155" y="2027101"/>
              <a:ext cx="46610" cy="117253"/>
            </a:xfrm>
            <a:custGeom>
              <a:avLst/>
              <a:gdLst/>
              <a:ahLst/>
              <a:cxnLst/>
              <a:rect l="l" t="t" r="r" b="b"/>
              <a:pathLst>
                <a:path w="1152" h="2898" extrusionOk="0">
                  <a:moveTo>
                    <a:pt x="723" y="0"/>
                  </a:moveTo>
                  <a:cubicBezTo>
                    <a:pt x="1" y="813"/>
                    <a:pt x="50" y="2135"/>
                    <a:pt x="833" y="2898"/>
                  </a:cubicBezTo>
                  <a:lnTo>
                    <a:pt x="924" y="2523"/>
                  </a:lnTo>
                  <a:cubicBezTo>
                    <a:pt x="1151" y="1693"/>
                    <a:pt x="1081" y="790"/>
                    <a:pt x="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6" name="Google Shape;2510;p64"/>
            <p:cNvSpPr/>
            <p:nvPr/>
          </p:nvSpPr>
          <p:spPr>
            <a:xfrm>
              <a:off x="6971319" y="2068088"/>
              <a:ext cx="77764" cy="69915"/>
            </a:xfrm>
            <a:custGeom>
              <a:avLst/>
              <a:gdLst/>
              <a:ahLst/>
              <a:cxnLst/>
              <a:rect l="l" t="t" r="r" b="b"/>
              <a:pathLst>
                <a:path w="1922" h="1728" extrusionOk="0">
                  <a:moveTo>
                    <a:pt x="252" y="1"/>
                  </a:moveTo>
                  <a:lnTo>
                    <a:pt x="252" y="1"/>
                  </a:lnTo>
                  <a:cubicBezTo>
                    <a:pt x="0" y="814"/>
                    <a:pt x="827" y="1674"/>
                    <a:pt x="1921" y="1727"/>
                  </a:cubicBezTo>
                  <a:lnTo>
                    <a:pt x="1730" y="1630"/>
                  </a:lnTo>
                  <a:cubicBezTo>
                    <a:pt x="1359" y="1028"/>
                    <a:pt x="860" y="476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7" name="Google Shape;2511;p64"/>
            <p:cNvSpPr/>
            <p:nvPr/>
          </p:nvSpPr>
          <p:spPr>
            <a:xfrm>
              <a:off x="6999237" y="2044297"/>
              <a:ext cx="59476" cy="102364"/>
            </a:xfrm>
            <a:custGeom>
              <a:avLst/>
              <a:gdLst/>
              <a:ahLst/>
              <a:cxnLst/>
              <a:rect l="l" t="t" r="r" b="b"/>
              <a:pathLst>
                <a:path w="1470" h="2530" extrusionOk="0">
                  <a:moveTo>
                    <a:pt x="354" y="0"/>
                  </a:moveTo>
                  <a:cubicBezTo>
                    <a:pt x="0" y="793"/>
                    <a:pt x="538" y="1997"/>
                    <a:pt x="1398" y="2335"/>
                  </a:cubicBezTo>
                  <a:lnTo>
                    <a:pt x="1418" y="2530"/>
                  </a:lnTo>
                  <a:cubicBezTo>
                    <a:pt x="1469" y="1630"/>
                    <a:pt x="1054" y="643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8" name="Google Shape;2512;p64"/>
            <p:cNvSpPr/>
            <p:nvPr/>
          </p:nvSpPr>
          <p:spPr>
            <a:xfrm>
              <a:off x="6985804" y="2123196"/>
              <a:ext cx="148003" cy="99046"/>
            </a:xfrm>
            <a:custGeom>
              <a:avLst/>
              <a:gdLst/>
              <a:ahLst/>
              <a:cxnLst/>
              <a:rect l="l" t="t" r="r" b="b"/>
              <a:pathLst>
                <a:path w="3658" h="2448" extrusionOk="0">
                  <a:moveTo>
                    <a:pt x="0" y="1"/>
                  </a:moveTo>
                  <a:lnTo>
                    <a:pt x="0" y="687"/>
                  </a:lnTo>
                  <a:cubicBezTo>
                    <a:pt x="0" y="1219"/>
                    <a:pt x="248" y="1701"/>
                    <a:pt x="640" y="2022"/>
                  </a:cubicBezTo>
                  <a:cubicBezTo>
                    <a:pt x="961" y="2286"/>
                    <a:pt x="1376" y="2447"/>
                    <a:pt x="1831" y="2447"/>
                  </a:cubicBezTo>
                  <a:cubicBezTo>
                    <a:pt x="2838" y="2447"/>
                    <a:pt x="3658" y="1657"/>
                    <a:pt x="3658" y="687"/>
                  </a:cubicBezTo>
                  <a:lnTo>
                    <a:pt x="3658" y="1"/>
                  </a:lnTo>
                  <a:close/>
                </a:path>
              </a:pathLst>
            </a:custGeom>
            <a:solidFill>
              <a:srgbClr val="FA9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39" name="Google Shape;2513;p64"/>
            <p:cNvSpPr/>
            <p:nvPr/>
          </p:nvSpPr>
          <p:spPr>
            <a:xfrm>
              <a:off x="6985804" y="2123196"/>
              <a:ext cx="148003" cy="99046"/>
            </a:xfrm>
            <a:custGeom>
              <a:avLst/>
              <a:gdLst/>
              <a:ahLst/>
              <a:cxnLst/>
              <a:rect l="l" t="t" r="r" b="b"/>
              <a:pathLst>
                <a:path w="3658" h="2448" extrusionOk="0">
                  <a:moveTo>
                    <a:pt x="0" y="1"/>
                  </a:moveTo>
                  <a:lnTo>
                    <a:pt x="0" y="687"/>
                  </a:lnTo>
                  <a:cubicBezTo>
                    <a:pt x="0" y="1219"/>
                    <a:pt x="248" y="1701"/>
                    <a:pt x="640" y="2022"/>
                  </a:cubicBezTo>
                  <a:cubicBezTo>
                    <a:pt x="961" y="2286"/>
                    <a:pt x="1376" y="2447"/>
                    <a:pt x="1831" y="2447"/>
                  </a:cubicBezTo>
                  <a:cubicBezTo>
                    <a:pt x="2838" y="2447"/>
                    <a:pt x="3658" y="1657"/>
                    <a:pt x="3658" y="687"/>
                  </a:cubicBezTo>
                  <a:lnTo>
                    <a:pt x="3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0" name="Google Shape;2514;p64"/>
            <p:cNvSpPr/>
            <p:nvPr/>
          </p:nvSpPr>
          <p:spPr>
            <a:xfrm>
              <a:off x="6402395" y="1740313"/>
              <a:ext cx="31842" cy="14485"/>
            </a:xfrm>
            <a:custGeom>
              <a:avLst/>
              <a:gdLst/>
              <a:ahLst/>
              <a:cxnLst/>
              <a:rect l="l" t="t" r="r" b="b"/>
              <a:pathLst>
                <a:path w="787" h="358" extrusionOk="0">
                  <a:moveTo>
                    <a:pt x="787" y="1"/>
                  </a:moveTo>
                  <a:cubicBezTo>
                    <a:pt x="787" y="1"/>
                    <a:pt x="653" y="165"/>
                    <a:pt x="446" y="235"/>
                  </a:cubicBezTo>
                  <a:cubicBezTo>
                    <a:pt x="344" y="268"/>
                    <a:pt x="232" y="277"/>
                    <a:pt x="147" y="277"/>
                  </a:cubicBezTo>
                  <a:cubicBezTo>
                    <a:pt x="61" y="277"/>
                    <a:pt x="1" y="268"/>
                    <a:pt x="1" y="268"/>
                  </a:cubicBezTo>
                  <a:lnTo>
                    <a:pt x="1" y="268"/>
                  </a:lnTo>
                  <a:cubicBezTo>
                    <a:pt x="126" y="331"/>
                    <a:pt x="237" y="357"/>
                    <a:pt x="334" y="357"/>
                  </a:cubicBezTo>
                  <a:cubicBezTo>
                    <a:pt x="586" y="357"/>
                    <a:pt x="741" y="181"/>
                    <a:pt x="787" y="1"/>
                  </a:cubicBezTo>
                  <a:close/>
                </a:path>
              </a:pathLst>
            </a:custGeom>
            <a:solidFill>
              <a:srgbClr val="A84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1" name="Google Shape;2515;p64"/>
            <p:cNvSpPr/>
            <p:nvPr/>
          </p:nvSpPr>
          <p:spPr>
            <a:xfrm>
              <a:off x="6055401" y="1871488"/>
              <a:ext cx="299242" cy="347835"/>
            </a:xfrm>
            <a:custGeom>
              <a:avLst/>
              <a:gdLst/>
              <a:ahLst/>
              <a:cxnLst/>
              <a:rect l="l" t="t" r="r" b="b"/>
              <a:pathLst>
                <a:path w="7396" h="8597" extrusionOk="0">
                  <a:moveTo>
                    <a:pt x="5843" y="1"/>
                  </a:moveTo>
                  <a:lnTo>
                    <a:pt x="5843" y="1"/>
                  </a:lnTo>
                  <a:cubicBezTo>
                    <a:pt x="4303" y="101"/>
                    <a:pt x="1231" y="3331"/>
                    <a:pt x="505" y="5272"/>
                  </a:cubicBezTo>
                  <a:cubicBezTo>
                    <a:pt x="191" y="6108"/>
                    <a:pt x="0" y="8243"/>
                    <a:pt x="1007" y="8514"/>
                  </a:cubicBezTo>
                  <a:cubicBezTo>
                    <a:pt x="1178" y="8560"/>
                    <a:pt x="1352" y="8591"/>
                    <a:pt x="1529" y="8594"/>
                  </a:cubicBezTo>
                  <a:cubicBezTo>
                    <a:pt x="1615" y="8596"/>
                    <a:pt x="1702" y="8596"/>
                    <a:pt x="1788" y="8596"/>
                  </a:cubicBezTo>
                  <a:cubicBezTo>
                    <a:pt x="2692" y="8596"/>
                    <a:pt x="3598" y="8516"/>
                    <a:pt x="4487" y="8356"/>
                  </a:cubicBezTo>
                  <a:cubicBezTo>
                    <a:pt x="4976" y="8273"/>
                    <a:pt x="5471" y="8159"/>
                    <a:pt x="5910" y="7922"/>
                  </a:cubicBezTo>
                  <a:cubicBezTo>
                    <a:pt x="6816" y="7430"/>
                    <a:pt x="7395" y="6382"/>
                    <a:pt x="7329" y="5348"/>
                  </a:cubicBezTo>
                  <a:cubicBezTo>
                    <a:pt x="7258" y="4318"/>
                    <a:pt x="6549" y="3354"/>
                    <a:pt x="5582" y="2986"/>
                  </a:cubicBezTo>
                  <a:lnTo>
                    <a:pt x="58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2" name="Google Shape;2516;p64"/>
            <p:cNvSpPr/>
            <p:nvPr/>
          </p:nvSpPr>
          <p:spPr>
            <a:xfrm>
              <a:off x="6549310" y="1903048"/>
              <a:ext cx="287185" cy="333390"/>
            </a:xfrm>
            <a:custGeom>
              <a:avLst/>
              <a:gdLst/>
              <a:ahLst/>
              <a:cxnLst/>
              <a:rect l="l" t="t" r="r" b="b"/>
              <a:pathLst>
                <a:path w="7098" h="8240" extrusionOk="0">
                  <a:moveTo>
                    <a:pt x="1724" y="1"/>
                  </a:moveTo>
                  <a:lnTo>
                    <a:pt x="1777" y="2159"/>
                  </a:lnTo>
                  <a:cubicBezTo>
                    <a:pt x="813" y="2537"/>
                    <a:pt x="114" y="3508"/>
                    <a:pt x="57" y="4542"/>
                  </a:cubicBezTo>
                  <a:cubicBezTo>
                    <a:pt x="0" y="5572"/>
                    <a:pt x="592" y="6613"/>
                    <a:pt x="1506" y="7098"/>
                  </a:cubicBezTo>
                  <a:cubicBezTo>
                    <a:pt x="1945" y="7329"/>
                    <a:pt x="2356" y="8132"/>
                    <a:pt x="2848" y="8212"/>
                  </a:cubicBezTo>
                  <a:cubicBezTo>
                    <a:pt x="2961" y="8231"/>
                    <a:pt x="3066" y="8240"/>
                    <a:pt x="3167" y="8240"/>
                  </a:cubicBezTo>
                  <a:cubicBezTo>
                    <a:pt x="3944" y="8240"/>
                    <a:pt x="4428" y="7744"/>
                    <a:pt x="5304" y="7720"/>
                  </a:cubicBezTo>
                  <a:lnTo>
                    <a:pt x="5525" y="7720"/>
                  </a:lnTo>
                  <a:cubicBezTo>
                    <a:pt x="5910" y="7720"/>
                    <a:pt x="6636" y="7720"/>
                    <a:pt x="6767" y="7664"/>
                  </a:cubicBezTo>
                  <a:cubicBezTo>
                    <a:pt x="7097" y="7519"/>
                    <a:pt x="7044" y="7122"/>
                    <a:pt x="7044" y="6756"/>
                  </a:cubicBezTo>
                  <a:cubicBezTo>
                    <a:pt x="7048" y="6395"/>
                    <a:pt x="6960" y="5606"/>
                    <a:pt x="6555" y="4220"/>
                  </a:cubicBezTo>
                  <a:cubicBezTo>
                    <a:pt x="6151" y="2832"/>
                    <a:pt x="3748" y="308"/>
                    <a:pt x="1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3" name="Google Shape;2517;p64"/>
            <p:cNvSpPr/>
            <p:nvPr/>
          </p:nvSpPr>
          <p:spPr>
            <a:xfrm>
              <a:off x="6154369" y="2385829"/>
              <a:ext cx="588450" cy="115756"/>
            </a:xfrm>
            <a:custGeom>
              <a:avLst/>
              <a:gdLst/>
              <a:ahLst/>
              <a:cxnLst/>
              <a:rect l="l" t="t" r="r" b="b"/>
              <a:pathLst>
                <a:path w="14544" h="2861" extrusionOk="0">
                  <a:moveTo>
                    <a:pt x="7639" y="0"/>
                  </a:moveTo>
                  <a:cubicBezTo>
                    <a:pt x="7515" y="0"/>
                    <a:pt x="7390" y="1"/>
                    <a:pt x="7265" y="1"/>
                  </a:cubicBezTo>
                  <a:cubicBezTo>
                    <a:pt x="3249" y="21"/>
                    <a:pt x="1" y="406"/>
                    <a:pt x="7" y="1397"/>
                  </a:cubicBezTo>
                  <a:cubicBezTo>
                    <a:pt x="10" y="2368"/>
                    <a:pt x="3121" y="2860"/>
                    <a:pt x="7007" y="2860"/>
                  </a:cubicBezTo>
                  <a:cubicBezTo>
                    <a:pt x="7097" y="2860"/>
                    <a:pt x="7188" y="2860"/>
                    <a:pt x="7278" y="2859"/>
                  </a:cubicBezTo>
                  <a:cubicBezTo>
                    <a:pt x="11294" y="2835"/>
                    <a:pt x="14543" y="2307"/>
                    <a:pt x="14537" y="1317"/>
                  </a:cubicBezTo>
                  <a:cubicBezTo>
                    <a:pt x="14533" y="354"/>
                    <a:pt x="11477" y="0"/>
                    <a:pt x="7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4" name="Google Shape;2518;p64"/>
            <p:cNvSpPr/>
            <p:nvPr/>
          </p:nvSpPr>
          <p:spPr>
            <a:xfrm>
              <a:off x="6177512" y="2486578"/>
              <a:ext cx="94676" cy="468082"/>
            </a:xfrm>
            <a:custGeom>
              <a:avLst/>
              <a:gdLst/>
              <a:ahLst/>
              <a:cxnLst/>
              <a:rect l="l" t="t" r="r" b="b"/>
              <a:pathLst>
                <a:path w="2340" h="11569" extrusionOk="0">
                  <a:moveTo>
                    <a:pt x="1483" y="1"/>
                  </a:moveTo>
                  <a:lnTo>
                    <a:pt x="0" y="11569"/>
                  </a:lnTo>
                  <a:lnTo>
                    <a:pt x="395" y="11488"/>
                  </a:lnTo>
                  <a:lnTo>
                    <a:pt x="2340" y="141"/>
                  </a:lnTo>
                  <a:cubicBezTo>
                    <a:pt x="2035" y="98"/>
                    <a:pt x="1747" y="55"/>
                    <a:pt x="1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5" name="Google Shape;2519;p64"/>
            <p:cNvSpPr/>
            <p:nvPr/>
          </p:nvSpPr>
          <p:spPr>
            <a:xfrm>
              <a:off x="6625538" y="2484271"/>
              <a:ext cx="98156" cy="467434"/>
            </a:xfrm>
            <a:custGeom>
              <a:avLst/>
              <a:gdLst/>
              <a:ahLst/>
              <a:cxnLst/>
              <a:rect l="l" t="t" r="r" b="b"/>
              <a:pathLst>
                <a:path w="2426" h="11553" extrusionOk="0">
                  <a:moveTo>
                    <a:pt x="857" y="1"/>
                  </a:moveTo>
                  <a:cubicBezTo>
                    <a:pt x="592" y="55"/>
                    <a:pt x="305" y="105"/>
                    <a:pt x="1" y="149"/>
                  </a:cubicBezTo>
                  <a:lnTo>
                    <a:pt x="2028" y="11476"/>
                  </a:lnTo>
                  <a:lnTo>
                    <a:pt x="2426" y="11553"/>
                  </a:lnTo>
                  <a:lnTo>
                    <a:pt x="2426" y="115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6" name="Google Shape;2520;p64"/>
            <p:cNvSpPr/>
            <p:nvPr/>
          </p:nvSpPr>
          <p:spPr>
            <a:xfrm>
              <a:off x="6141017" y="2095076"/>
              <a:ext cx="80394" cy="18612"/>
            </a:xfrm>
            <a:custGeom>
              <a:avLst/>
              <a:gdLst/>
              <a:ahLst/>
              <a:cxnLst/>
              <a:rect l="l" t="t" r="r" b="b"/>
              <a:pathLst>
                <a:path w="1987" h="460" extrusionOk="0">
                  <a:moveTo>
                    <a:pt x="1652" y="0"/>
                  </a:moveTo>
                  <a:cubicBezTo>
                    <a:pt x="1099" y="0"/>
                    <a:pt x="551" y="126"/>
                    <a:pt x="53" y="364"/>
                  </a:cubicBezTo>
                  <a:cubicBezTo>
                    <a:pt x="0" y="391"/>
                    <a:pt x="34" y="460"/>
                    <a:pt x="83" y="460"/>
                  </a:cubicBezTo>
                  <a:cubicBezTo>
                    <a:pt x="90" y="460"/>
                    <a:pt x="98" y="458"/>
                    <a:pt x="106" y="455"/>
                  </a:cubicBezTo>
                  <a:cubicBezTo>
                    <a:pt x="587" y="222"/>
                    <a:pt x="1118" y="104"/>
                    <a:pt x="1652" y="104"/>
                  </a:cubicBezTo>
                  <a:cubicBezTo>
                    <a:pt x="1741" y="104"/>
                    <a:pt x="1831" y="107"/>
                    <a:pt x="1920" y="114"/>
                  </a:cubicBezTo>
                  <a:cubicBezTo>
                    <a:pt x="1921" y="114"/>
                    <a:pt x="1922" y="114"/>
                    <a:pt x="1923" y="114"/>
                  </a:cubicBezTo>
                  <a:cubicBezTo>
                    <a:pt x="1987" y="114"/>
                    <a:pt x="1986" y="13"/>
                    <a:pt x="1920" y="10"/>
                  </a:cubicBezTo>
                  <a:cubicBezTo>
                    <a:pt x="1831" y="3"/>
                    <a:pt x="1741" y="0"/>
                    <a:pt x="1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7" name="Google Shape;2521;p64"/>
            <p:cNvSpPr/>
            <p:nvPr/>
          </p:nvSpPr>
          <p:spPr>
            <a:xfrm>
              <a:off x="6153276" y="2087995"/>
              <a:ext cx="26380" cy="14121"/>
            </a:xfrm>
            <a:custGeom>
              <a:avLst/>
              <a:gdLst/>
              <a:ahLst/>
              <a:cxnLst/>
              <a:rect l="l" t="t" r="r" b="b"/>
              <a:pathLst>
                <a:path w="652" h="349" extrusionOk="0">
                  <a:moveTo>
                    <a:pt x="61" y="1"/>
                  </a:moveTo>
                  <a:cubicBezTo>
                    <a:pt x="0" y="1"/>
                    <a:pt x="3" y="98"/>
                    <a:pt x="68" y="101"/>
                  </a:cubicBezTo>
                  <a:cubicBezTo>
                    <a:pt x="248" y="114"/>
                    <a:pt x="422" y="198"/>
                    <a:pt x="546" y="332"/>
                  </a:cubicBezTo>
                  <a:cubicBezTo>
                    <a:pt x="556" y="344"/>
                    <a:pt x="568" y="349"/>
                    <a:pt x="580" y="349"/>
                  </a:cubicBezTo>
                  <a:cubicBezTo>
                    <a:pt x="618" y="349"/>
                    <a:pt x="652" y="297"/>
                    <a:pt x="616" y="258"/>
                  </a:cubicBezTo>
                  <a:cubicBezTo>
                    <a:pt x="476" y="105"/>
                    <a:pt x="275" y="11"/>
                    <a:pt x="68" y="1"/>
                  </a:cubicBezTo>
                  <a:cubicBezTo>
                    <a:pt x="65" y="1"/>
                    <a:pt x="63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8" name="Google Shape;2522;p64"/>
            <p:cNvSpPr/>
            <p:nvPr/>
          </p:nvSpPr>
          <p:spPr>
            <a:xfrm>
              <a:off x="6682224" y="2092365"/>
              <a:ext cx="80556" cy="17883"/>
            </a:xfrm>
            <a:custGeom>
              <a:avLst/>
              <a:gdLst/>
              <a:ahLst/>
              <a:cxnLst/>
              <a:rect l="l" t="t" r="r" b="b"/>
              <a:pathLst>
                <a:path w="1991" h="442" extrusionOk="0">
                  <a:moveTo>
                    <a:pt x="373" y="1"/>
                  </a:moveTo>
                  <a:cubicBezTo>
                    <a:pt x="271" y="1"/>
                    <a:pt x="170" y="5"/>
                    <a:pt x="68" y="14"/>
                  </a:cubicBezTo>
                  <a:cubicBezTo>
                    <a:pt x="2" y="17"/>
                    <a:pt x="1" y="117"/>
                    <a:pt x="65" y="117"/>
                  </a:cubicBezTo>
                  <a:cubicBezTo>
                    <a:pt x="66" y="117"/>
                    <a:pt x="67" y="117"/>
                    <a:pt x="68" y="117"/>
                  </a:cubicBezTo>
                  <a:cubicBezTo>
                    <a:pt x="171" y="108"/>
                    <a:pt x="273" y="104"/>
                    <a:pt x="376" y="104"/>
                  </a:cubicBezTo>
                  <a:cubicBezTo>
                    <a:pt x="896" y="104"/>
                    <a:pt x="1413" y="217"/>
                    <a:pt x="1885" y="435"/>
                  </a:cubicBezTo>
                  <a:cubicBezTo>
                    <a:pt x="1893" y="439"/>
                    <a:pt x="1902" y="441"/>
                    <a:pt x="1909" y="441"/>
                  </a:cubicBezTo>
                  <a:cubicBezTo>
                    <a:pt x="1958" y="441"/>
                    <a:pt x="1991" y="371"/>
                    <a:pt x="1939" y="348"/>
                  </a:cubicBezTo>
                  <a:cubicBezTo>
                    <a:pt x="1446" y="120"/>
                    <a:pt x="911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9" name="Google Shape;2523;p64"/>
            <p:cNvSpPr/>
            <p:nvPr/>
          </p:nvSpPr>
          <p:spPr>
            <a:xfrm>
              <a:off x="6723940" y="2084597"/>
              <a:ext cx="25773" cy="14404"/>
            </a:xfrm>
            <a:custGeom>
              <a:avLst/>
              <a:gdLst/>
              <a:ahLst/>
              <a:cxnLst/>
              <a:rect l="l" t="t" r="r" b="b"/>
              <a:pathLst>
                <a:path w="637" h="356" extrusionOk="0">
                  <a:moveTo>
                    <a:pt x="588" y="0"/>
                  </a:moveTo>
                  <a:cubicBezTo>
                    <a:pt x="586" y="0"/>
                    <a:pt x="585" y="1"/>
                    <a:pt x="583" y="1"/>
                  </a:cubicBezTo>
                  <a:cubicBezTo>
                    <a:pt x="375" y="14"/>
                    <a:pt x="175" y="108"/>
                    <a:pt x="34" y="266"/>
                  </a:cubicBezTo>
                  <a:cubicBezTo>
                    <a:pt x="1" y="304"/>
                    <a:pt x="36" y="356"/>
                    <a:pt x="74" y="356"/>
                  </a:cubicBezTo>
                  <a:cubicBezTo>
                    <a:pt x="86" y="356"/>
                    <a:pt x="98" y="351"/>
                    <a:pt x="108" y="339"/>
                  </a:cubicBezTo>
                  <a:cubicBezTo>
                    <a:pt x="232" y="201"/>
                    <a:pt x="403" y="118"/>
                    <a:pt x="583" y="105"/>
                  </a:cubicBezTo>
                  <a:cubicBezTo>
                    <a:pt x="613" y="101"/>
                    <a:pt x="636" y="81"/>
                    <a:pt x="636" y="51"/>
                  </a:cubicBezTo>
                  <a:cubicBezTo>
                    <a:pt x="636" y="29"/>
                    <a:pt x="615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0" name="Google Shape;2524;p64"/>
            <p:cNvSpPr/>
            <p:nvPr/>
          </p:nvSpPr>
          <p:spPr>
            <a:xfrm>
              <a:off x="6241077" y="2341929"/>
              <a:ext cx="210797" cy="397074"/>
            </a:xfrm>
            <a:custGeom>
              <a:avLst/>
              <a:gdLst/>
              <a:ahLst/>
              <a:cxnLst/>
              <a:rect l="l" t="t" r="r" b="b"/>
              <a:pathLst>
                <a:path w="5210" h="9814" extrusionOk="0">
                  <a:moveTo>
                    <a:pt x="1542" y="1"/>
                  </a:moveTo>
                  <a:cubicBezTo>
                    <a:pt x="670" y="1"/>
                    <a:pt x="0" y="1017"/>
                    <a:pt x="531" y="3533"/>
                  </a:cubicBezTo>
                  <a:cubicBezTo>
                    <a:pt x="531" y="3533"/>
                    <a:pt x="1153" y="4968"/>
                    <a:pt x="1839" y="6768"/>
                  </a:cubicBezTo>
                  <a:cubicBezTo>
                    <a:pt x="2241" y="7829"/>
                    <a:pt x="2973" y="8592"/>
                    <a:pt x="3515" y="9814"/>
                  </a:cubicBezTo>
                  <a:lnTo>
                    <a:pt x="5209" y="8696"/>
                  </a:lnTo>
                  <a:cubicBezTo>
                    <a:pt x="4760" y="7197"/>
                    <a:pt x="4082" y="4838"/>
                    <a:pt x="3793" y="2733"/>
                  </a:cubicBezTo>
                  <a:cubicBezTo>
                    <a:pt x="3567" y="1091"/>
                    <a:pt x="2446" y="1"/>
                    <a:pt x="1542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1" name="Google Shape;2525;p64"/>
            <p:cNvSpPr/>
            <p:nvPr/>
          </p:nvSpPr>
          <p:spPr>
            <a:xfrm>
              <a:off x="6386170" y="2371830"/>
              <a:ext cx="268816" cy="608559"/>
            </a:xfrm>
            <a:custGeom>
              <a:avLst/>
              <a:gdLst/>
              <a:ahLst/>
              <a:cxnLst/>
              <a:rect l="l" t="t" r="r" b="b"/>
              <a:pathLst>
                <a:path w="6644" h="15041" extrusionOk="0">
                  <a:moveTo>
                    <a:pt x="4731" y="1"/>
                  </a:moveTo>
                  <a:cubicBezTo>
                    <a:pt x="3942" y="1"/>
                    <a:pt x="3072" y="589"/>
                    <a:pt x="2560" y="2148"/>
                  </a:cubicBezTo>
                  <a:cubicBezTo>
                    <a:pt x="1854" y="4306"/>
                    <a:pt x="990" y="9787"/>
                    <a:pt x="0" y="12227"/>
                  </a:cubicBezTo>
                  <a:cubicBezTo>
                    <a:pt x="0" y="12227"/>
                    <a:pt x="90" y="13896"/>
                    <a:pt x="606" y="15041"/>
                  </a:cubicBezTo>
                  <a:cubicBezTo>
                    <a:pt x="606" y="15041"/>
                    <a:pt x="692" y="14312"/>
                    <a:pt x="880" y="13813"/>
                  </a:cubicBezTo>
                  <a:cubicBezTo>
                    <a:pt x="1067" y="13317"/>
                    <a:pt x="1218" y="12424"/>
                    <a:pt x="1556" y="11828"/>
                  </a:cubicBezTo>
                  <a:cubicBezTo>
                    <a:pt x="1894" y="11237"/>
                    <a:pt x="6093" y="4172"/>
                    <a:pt x="6445" y="2137"/>
                  </a:cubicBezTo>
                  <a:cubicBezTo>
                    <a:pt x="6643" y="991"/>
                    <a:pt x="5754" y="1"/>
                    <a:pt x="4731" y="1"/>
                  </a:cubicBezTo>
                  <a:close/>
                </a:path>
              </a:pathLst>
            </a:custGeom>
            <a:solidFill>
              <a:srgbClr val="FF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2" name="Google Shape;2526;p64"/>
            <p:cNvSpPr/>
            <p:nvPr/>
          </p:nvSpPr>
          <p:spPr>
            <a:xfrm>
              <a:off x="6386170" y="2613625"/>
              <a:ext cx="167383" cy="408080"/>
            </a:xfrm>
            <a:custGeom>
              <a:avLst/>
              <a:gdLst/>
              <a:ahLst/>
              <a:cxnLst/>
              <a:rect l="l" t="t" r="r" b="b"/>
              <a:pathLst>
                <a:path w="4137" h="10086" extrusionOk="0">
                  <a:moveTo>
                    <a:pt x="1673" y="0"/>
                  </a:moveTo>
                  <a:cubicBezTo>
                    <a:pt x="1185" y="2201"/>
                    <a:pt x="565" y="4808"/>
                    <a:pt x="0" y="6251"/>
                  </a:cubicBezTo>
                  <a:cubicBezTo>
                    <a:pt x="0" y="6251"/>
                    <a:pt x="57" y="8850"/>
                    <a:pt x="716" y="10086"/>
                  </a:cubicBezTo>
                  <a:cubicBezTo>
                    <a:pt x="716" y="10086"/>
                    <a:pt x="1395" y="7395"/>
                    <a:pt x="1586" y="6896"/>
                  </a:cubicBezTo>
                  <a:cubicBezTo>
                    <a:pt x="1773" y="6398"/>
                    <a:pt x="2978" y="3470"/>
                    <a:pt x="4136" y="1325"/>
                  </a:cubicBezTo>
                  <a:cubicBezTo>
                    <a:pt x="4102" y="1312"/>
                    <a:pt x="4073" y="1301"/>
                    <a:pt x="4042" y="1288"/>
                  </a:cubicBezTo>
                  <a:cubicBezTo>
                    <a:pt x="3055" y="913"/>
                    <a:pt x="1977" y="207"/>
                    <a:pt x="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3" name="Google Shape;2527;p64"/>
            <p:cNvSpPr/>
            <p:nvPr/>
          </p:nvSpPr>
          <p:spPr>
            <a:xfrm>
              <a:off x="6313866" y="2571748"/>
              <a:ext cx="206912" cy="426529"/>
            </a:xfrm>
            <a:custGeom>
              <a:avLst/>
              <a:gdLst/>
              <a:ahLst/>
              <a:cxnLst/>
              <a:rect l="l" t="t" r="r" b="b"/>
              <a:pathLst>
                <a:path w="5114" h="10542" extrusionOk="0">
                  <a:moveTo>
                    <a:pt x="2670" y="1"/>
                  </a:moveTo>
                  <a:cubicBezTo>
                    <a:pt x="1643" y="630"/>
                    <a:pt x="529" y="891"/>
                    <a:pt x="0" y="988"/>
                  </a:cubicBezTo>
                  <a:cubicBezTo>
                    <a:pt x="616" y="2617"/>
                    <a:pt x="1673" y="4492"/>
                    <a:pt x="2637" y="6302"/>
                  </a:cubicBezTo>
                  <a:cubicBezTo>
                    <a:pt x="3089" y="7148"/>
                    <a:pt x="3396" y="8112"/>
                    <a:pt x="3849" y="8795"/>
                  </a:cubicBezTo>
                  <a:cubicBezTo>
                    <a:pt x="4059" y="9113"/>
                    <a:pt x="4902" y="10281"/>
                    <a:pt x="5114" y="10542"/>
                  </a:cubicBezTo>
                  <a:lnTo>
                    <a:pt x="4233" y="5462"/>
                  </a:lnTo>
                  <a:cubicBezTo>
                    <a:pt x="4233" y="5462"/>
                    <a:pt x="3172" y="2748"/>
                    <a:pt x="2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4" name="Google Shape;2528;p64"/>
            <p:cNvSpPr/>
            <p:nvPr/>
          </p:nvSpPr>
          <p:spPr>
            <a:xfrm>
              <a:off x="6346559" y="2603348"/>
              <a:ext cx="22900" cy="48754"/>
            </a:xfrm>
            <a:custGeom>
              <a:avLst/>
              <a:gdLst/>
              <a:ahLst/>
              <a:cxnLst/>
              <a:rect l="l" t="t" r="r" b="b"/>
              <a:pathLst>
                <a:path w="566" h="1205" extrusionOk="0">
                  <a:moveTo>
                    <a:pt x="63" y="0"/>
                  </a:moveTo>
                  <a:cubicBezTo>
                    <a:pt x="31" y="0"/>
                    <a:pt x="0" y="25"/>
                    <a:pt x="12" y="63"/>
                  </a:cubicBezTo>
                  <a:cubicBezTo>
                    <a:pt x="133" y="441"/>
                    <a:pt x="296" y="812"/>
                    <a:pt x="457" y="1178"/>
                  </a:cubicBezTo>
                  <a:cubicBezTo>
                    <a:pt x="465" y="1196"/>
                    <a:pt x="480" y="1204"/>
                    <a:pt x="495" y="1204"/>
                  </a:cubicBezTo>
                  <a:cubicBezTo>
                    <a:pt x="528" y="1204"/>
                    <a:pt x="566" y="1166"/>
                    <a:pt x="547" y="1124"/>
                  </a:cubicBezTo>
                  <a:cubicBezTo>
                    <a:pt x="390" y="769"/>
                    <a:pt x="230" y="408"/>
                    <a:pt x="113" y="37"/>
                  </a:cubicBezTo>
                  <a:cubicBezTo>
                    <a:pt x="104" y="11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5" name="Google Shape;2529;p64"/>
            <p:cNvSpPr/>
            <p:nvPr/>
          </p:nvSpPr>
          <p:spPr>
            <a:xfrm>
              <a:off x="6384835" y="2588863"/>
              <a:ext cx="18976" cy="50494"/>
            </a:xfrm>
            <a:custGeom>
              <a:avLst/>
              <a:gdLst/>
              <a:ahLst/>
              <a:cxnLst/>
              <a:rect l="l" t="t" r="r" b="b"/>
              <a:pathLst>
                <a:path w="469" h="1248" extrusionOk="0">
                  <a:moveTo>
                    <a:pt x="64" y="0"/>
                  </a:moveTo>
                  <a:cubicBezTo>
                    <a:pt x="32" y="0"/>
                    <a:pt x="1" y="25"/>
                    <a:pt x="13" y="63"/>
                  </a:cubicBezTo>
                  <a:cubicBezTo>
                    <a:pt x="130" y="444"/>
                    <a:pt x="240" y="829"/>
                    <a:pt x="358" y="1211"/>
                  </a:cubicBezTo>
                  <a:cubicBezTo>
                    <a:pt x="364" y="1236"/>
                    <a:pt x="384" y="1247"/>
                    <a:pt x="405" y="1247"/>
                  </a:cubicBezTo>
                  <a:cubicBezTo>
                    <a:pt x="436" y="1247"/>
                    <a:pt x="468" y="1222"/>
                    <a:pt x="458" y="1184"/>
                  </a:cubicBezTo>
                  <a:cubicBezTo>
                    <a:pt x="341" y="803"/>
                    <a:pt x="227" y="418"/>
                    <a:pt x="113" y="36"/>
                  </a:cubicBezTo>
                  <a:cubicBezTo>
                    <a:pt x="105" y="11"/>
                    <a:pt x="8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6" name="Google Shape;2530;p64"/>
            <p:cNvSpPr/>
            <p:nvPr/>
          </p:nvSpPr>
          <p:spPr>
            <a:xfrm>
              <a:off x="6474456" y="2637376"/>
              <a:ext cx="17398" cy="43656"/>
            </a:xfrm>
            <a:custGeom>
              <a:avLst/>
              <a:gdLst/>
              <a:ahLst/>
              <a:cxnLst/>
              <a:rect l="l" t="t" r="r" b="b"/>
              <a:pathLst>
                <a:path w="430" h="1079" extrusionOk="0">
                  <a:moveTo>
                    <a:pt x="365" y="0"/>
                  </a:moveTo>
                  <a:cubicBezTo>
                    <a:pt x="345" y="0"/>
                    <a:pt x="325" y="11"/>
                    <a:pt x="317" y="36"/>
                  </a:cubicBezTo>
                  <a:cubicBezTo>
                    <a:pt x="227" y="323"/>
                    <a:pt x="141" y="607"/>
                    <a:pt x="50" y="892"/>
                  </a:cubicBezTo>
                  <a:cubicBezTo>
                    <a:pt x="36" y="932"/>
                    <a:pt x="27" y="975"/>
                    <a:pt x="13" y="1015"/>
                  </a:cubicBezTo>
                  <a:cubicBezTo>
                    <a:pt x="1" y="1054"/>
                    <a:pt x="32" y="1079"/>
                    <a:pt x="64" y="1079"/>
                  </a:cubicBezTo>
                  <a:cubicBezTo>
                    <a:pt x="85" y="1079"/>
                    <a:pt x="105" y="1068"/>
                    <a:pt x="113" y="1043"/>
                  </a:cubicBezTo>
                  <a:cubicBezTo>
                    <a:pt x="201" y="758"/>
                    <a:pt x="291" y="473"/>
                    <a:pt x="378" y="186"/>
                  </a:cubicBezTo>
                  <a:cubicBezTo>
                    <a:pt x="391" y="146"/>
                    <a:pt x="405" y="105"/>
                    <a:pt x="418" y="65"/>
                  </a:cubicBezTo>
                  <a:cubicBezTo>
                    <a:pt x="430" y="26"/>
                    <a:pt x="397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7" name="Google Shape;2531;p64"/>
            <p:cNvSpPr/>
            <p:nvPr/>
          </p:nvSpPr>
          <p:spPr>
            <a:xfrm>
              <a:off x="6504195" y="2655422"/>
              <a:ext cx="23507" cy="39853"/>
            </a:xfrm>
            <a:custGeom>
              <a:avLst/>
              <a:gdLst/>
              <a:ahLst/>
              <a:cxnLst/>
              <a:rect l="l" t="t" r="r" b="b"/>
              <a:pathLst>
                <a:path w="581" h="985" extrusionOk="0">
                  <a:moveTo>
                    <a:pt x="511" y="0"/>
                  </a:moveTo>
                  <a:cubicBezTo>
                    <a:pt x="495" y="0"/>
                    <a:pt x="479" y="8"/>
                    <a:pt x="470" y="27"/>
                  </a:cubicBezTo>
                  <a:cubicBezTo>
                    <a:pt x="339" y="282"/>
                    <a:pt x="209" y="540"/>
                    <a:pt x="78" y="797"/>
                  </a:cubicBezTo>
                  <a:cubicBezTo>
                    <a:pt x="58" y="834"/>
                    <a:pt x="41" y="871"/>
                    <a:pt x="21" y="907"/>
                  </a:cubicBezTo>
                  <a:cubicBezTo>
                    <a:pt x="0" y="947"/>
                    <a:pt x="37" y="985"/>
                    <a:pt x="71" y="985"/>
                  </a:cubicBezTo>
                  <a:cubicBezTo>
                    <a:pt x="87" y="985"/>
                    <a:pt x="102" y="977"/>
                    <a:pt x="112" y="958"/>
                  </a:cubicBezTo>
                  <a:cubicBezTo>
                    <a:pt x="242" y="700"/>
                    <a:pt x="373" y="442"/>
                    <a:pt x="503" y="185"/>
                  </a:cubicBezTo>
                  <a:cubicBezTo>
                    <a:pt x="523" y="152"/>
                    <a:pt x="540" y="115"/>
                    <a:pt x="560" y="78"/>
                  </a:cubicBezTo>
                  <a:cubicBezTo>
                    <a:pt x="581" y="37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8" name="Google Shape;2532;p64"/>
            <p:cNvSpPr/>
            <p:nvPr/>
          </p:nvSpPr>
          <p:spPr>
            <a:xfrm>
              <a:off x="6184836" y="1872054"/>
              <a:ext cx="521691" cy="308184"/>
            </a:xfrm>
            <a:custGeom>
              <a:avLst/>
              <a:gdLst/>
              <a:ahLst/>
              <a:cxnLst/>
              <a:rect l="l" t="t" r="r" b="b"/>
              <a:pathLst>
                <a:path w="12894" h="7617" extrusionOk="0">
                  <a:moveTo>
                    <a:pt x="12328" y="1"/>
                  </a:moveTo>
                  <a:lnTo>
                    <a:pt x="562" y="67"/>
                  </a:lnTo>
                  <a:cubicBezTo>
                    <a:pt x="244" y="67"/>
                    <a:pt x="0" y="345"/>
                    <a:pt x="34" y="660"/>
                  </a:cubicBezTo>
                  <a:lnTo>
                    <a:pt x="810" y="7616"/>
                  </a:lnTo>
                  <a:lnTo>
                    <a:pt x="12230" y="7553"/>
                  </a:lnTo>
                  <a:lnTo>
                    <a:pt x="12863" y="583"/>
                  </a:lnTo>
                  <a:cubicBezTo>
                    <a:pt x="12893" y="268"/>
                    <a:pt x="12642" y="1"/>
                    <a:pt x="12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9" name="Google Shape;2533;p64"/>
            <p:cNvSpPr/>
            <p:nvPr/>
          </p:nvSpPr>
          <p:spPr>
            <a:xfrm>
              <a:off x="6215829" y="2176686"/>
              <a:ext cx="466180" cy="41997"/>
            </a:xfrm>
            <a:custGeom>
              <a:avLst/>
              <a:gdLst/>
              <a:ahLst/>
              <a:cxnLst/>
              <a:rect l="l" t="t" r="r" b="b"/>
              <a:pathLst>
                <a:path w="11522" h="1038" extrusionOk="0">
                  <a:moveTo>
                    <a:pt x="0" y="1"/>
                  </a:moveTo>
                  <a:lnTo>
                    <a:pt x="71" y="1038"/>
                  </a:lnTo>
                  <a:lnTo>
                    <a:pt x="11461" y="974"/>
                  </a:lnTo>
                  <a:lnTo>
                    <a:pt x="11522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0" name="Google Shape;2534;p64"/>
            <p:cNvSpPr/>
            <p:nvPr/>
          </p:nvSpPr>
          <p:spPr>
            <a:xfrm>
              <a:off x="6858149" y="1913203"/>
              <a:ext cx="57817" cy="38518"/>
            </a:xfrm>
            <a:custGeom>
              <a:avLst/>
              <a:gdLst/>
              <a:ahLst/>
              <a:cxnLst/>
              <a:rect l="l" t="t" r="r" b="b"/>
              <a:pathLst>
                <a:path w="1429" h="952" extrusionOk="0">
                  <a:moveTo>
                    <a:pt x="708" y="0"/>
                  </a:moveTo>
                  <a:cubicBezTo>
                    <a:pt x="658" y="0"/>
                    <a:pt x="625" y="56"/>
                    <a:pt x="606" y="105"/>
                  </a:cubicBezTo>
                  <a:cubicBezTo>
                    <a:pt x="556" y="218"/>
                    <a:pt x="508" y="332"/>
                    <a:pt x="462" y="446"/>
                  </a:cubicBezTo>
                  <a:cubicBezTo>
                    <a:pt x="455" y="332"/>
                    <a:pt x="408" y="221"/>
                    <a:pt x="328" y="138"/>
                  </a:cubicBezTo>
                  <a:cubicBezTo>
                    <a:pt x="295" y="105"/>
                    <a:pt x="255" y="76"/>
                    <a:pt x="209" y="76"/>
                  </a:cubicBezTo>
                  <a:cubicBezTo>
                    <a:pt x="203" y="76"/>
                    <a:pt x="197" y="76"/>
                    <a:pt x="190" y="77"/>
                  </a:cubicBezTo>
                  <a:cubicBezTo>
                    <a:pt x="134" y="91"/>
                    <a:pt x="100" y="155"/>
                    <a:pt x="84" y="212"/>
                  </a:cubicBezTo>
                  <a:cubicBezTo>
                    <a:pt x="0" y="546"/>
                    <a:pt x="268" y="921"/>
                    <a:pt x="612" y="951"/>
                  </a:cubicBezTo>
                  <a:lnTo>
                    <a:pt x="636" y="794"/>
                  </a:lnTo>
                  <a:cubicBezTo>
                    <a:pt x="689" y="806"/>
                    <a:pt x="736" y="813"/>
                    <a:pt x="778" y="813"/>
                  </a:cubicBezTo>
                  <a:cubicBezTo>
                    <a:pt x="868" y="813"/>
                    <a:pt x="939" y="781"/>
                    <a:pt x="1021" y="697"/>
                  </a:cubicBezTo>
                  <a:cubicBezTo>
                    <a:pt x="1141" y="573"/>
                    <a:pt x="1429" y="312"/>
                    <a:pt x="1242" y="178"/>
                  </a:cubicBezTo>
                  <a:cubicBezTo>
                    <a:pt x="1210" y="156"/>
                    <a:pt x="1181" y="146"/>
                    <a:pt x="1153" y="146"/>
                  </a:cubicBezTo>
                  <a:cubicBezTo>
                    <a:pt x="1013" y="146"/>
                    <a:pt x="908" y="385"/>
                    <a:pt x="780" y="466"/>
                  </a:cubicBezTo>
                  <a:cubicBezTo>
                    <a:pt x="806" y="355"/>
                    <a:pt x="810" y="238"/>
                    <a:pt x="797" y="125"/>
                  </a:cubicBezTo>
                  <a:cubicBezTo>
                    <a:pt x="790" y="71"/>
                    <a:pt x="766" y="8"/>
                    <a:pt x="712" y="0"/>
                  </a:cubicBezTo>
                  <a:cubicBezTo>
                    <a:pt x="711" y="0"/>
                    <a:pt x="710" y="0"/>
                    <a:pt x="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1" name="Google Shape;2535;p64"/>
            <p:cNvSpPr/>
            <p:nvPr/>
          </p:nvSpPr>
          <p:spPr>
            <a:xfrm>
              <a:off x="6801261" y="1942012"/>
              <a:ext cx="130686" cy="231067"/>
            </a:xfrm>
            <a:custGeom>
              <a:avLst/>
              <a:gdLst/>
              <a:ahLst/>
              <a:cxnLst/>
              <a:rect l="l" t="t" r="r" b="b"/>
              <a:pathLst>
                <a:path w="3230" h="5711" extrusionOk="0">
                  <a:moveTo>
                    <a:pt x="1974" y="1"/>
                  </a:moveTo>
                  <a:cubicBezTo>
                    <a:pt x="1655" y="1"/>
                    <a:pt x="1326" y="120"/>
                    <a:pt x="1078" y="323"/>
                  </a:cubicBezTo>
                  <a:cubicBezTo>
                    <a:pt x="637" y="681"/>
                    <a:pt x="409" y="1240"/>
                    <a:pt x="279" y="1792"/>
                  </a:cubicBezTo>
                  <a:cubicBezTo>
                    <a:pt x="1" y="2990"/>
                    <a:pt x="319" y="4499"/>
                    <a:pt x="1095" y="5452"/>
                  </a:cubicBezTo>
                  <a:cubicBezTo>
                    <a:pt x="1232" y="5620"/>
                    <a:pt x="1225" y="5623"/>
                    <a:pt x="1433" y="5687"/>
                  </a:cubicBezTo>
                  <a:cubicBezTo>
                    <a:pt x="1486" y="5703"/>
                    <a:pt x="1542" y="5711"/>
                    <a:pt x="1598" y="5711"/>
                  </a:cubicBezTo>
                  <a:cubicBezTo>
                    <a:pt x="1762" y="5711"/>
                    <a:pt x="1926" y="5641"/>
                    <a:pt x="2008" y="5500"/>
                  </a:cubicBezTo>
                  <a:lnTo>
                    <a:pt x="2293" y="5014"/>
                  </a:lnTo>
                  <a:cubicBezTo>
                    <a:pt x="2778" y="3991"/>
                    <a:pt x="3153" y="2996"/>
                    <a:pt x="3203" y="1862"/>
                  </a:cubicBezTo>
                  <a:cubicBezTo>
                    <a:pt x="3230" y="1316"/>
                    <a:pt x="3069" y="570"/>
                    <a:pt x="2644" y="226"/>
                  </a:cubicBezTo>
                  <a:cubicBezTo>
                    <a:pt x="2454" y="70"/>
                    <a:pt x="2217" y="1"/>
                    <a:pt x="1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2" name="Google Shape;2536;p64"/>
            <p:cNvSpPr/>
            <p:nvPr/>
          </p:nvSpPr>
          <p:spPr>
            <a:xfrm>
              <a:off x="6837959" y="1942538"/>
              <a:ext cx="38923" cy="202462"/>
            </a:xfrm>
            <a:custGeom>
              <a:avLst/>
              <a:gdLst/>
              <a:ahLst/>
              <a:cxnLst/>
              <a:rect l="l" t="t" r="r" b="b"/>
              <a:pathLst>
                <a:path w="962" h="5004" extrusionOk="0">
                  <a:moveTo>
                    <a:pt x="898" y="0"/>
                  </a:moveTo>
                  <a:cubicBezTo>
                    <a:pt x="889" y="0"/>
                    <a:pt x="879" y="4"/>
                    <a:pt x="870" y="12"/>
                  </a:cubicBezTo>
                  <a:cubicBezTo>
                    <a:pt x="657" y="206"/>
                    <a:pt x="509" y="464"/>
                    <a:pt x="396" y="728"/>
                  </a:cubicBezTo>
                  <a:cubicBezTo>
                    <a:pt x="268" y="1029"/>
                    <a:pt x="184" y="1347"/>
                    <a:pt x="124" y="1669"/>
                  </a:cubicBezTo>
                  <a:cubicBezTo>
                    <a:pt x="4" y="2341"/>
                    <a:pt x="0" y="3044"/>
                    <a:pt x="114" y="3717"/>
                  </a:cubicBezTo>
                  <a:cubicBezTo>
                    <a:pt x="188" y="4145"/>
                    <a:pt x="315" y="4563"/>
                    <a:pt x="456" y="4974"/>
                  </a:cubicBezTo>
                  <a:cubicBezTo>
                    <a:pt x="462" y="4994"/>
                    <a:pt x="479" y="5003"/>
                    <a:pt x="496" y="5003"/>
                  </a:cubicBezTo>
                  <a:cubicBezTo>
                    <a:pt x="521" y="5003"/>
                    <a:pt x="546" y="4983"/>
                    <a:pt x="536" y="4951"/>
                  </a:cubicBezTo>
                  <a:cubicBezTo>
                    <a:pt x="416" y="4593"/>
                    <a:pt x="302" y="4231"/>
                    <a:pt x="228" y="3860"/>
                  </a:cubicBezTo>
                  <a:cubicBezTo>
                    <a:pt x="155" y="3496"/>
                    <a:pt x="124" y="3130"/>
                    <a:pt x="121" y="2759"/>
                  </a:cubicBezTo>
                  <a:cubicBezTo>
                    <a:pt x="114" y="2130"/>
                    <a:pt x="201" y="1488"/>
                    <a:pt x="422" y="895"/>
                  </a:cubicBezTo>
                  <a:cubicBezTo>
                    <a:pt x="533" y="594"/>
                    <a:pt x="686" y="290"/>
                    <a:pt x="930" y="72"/>
                  </a:cubicBezTo>
                  <a:cubicBezTo>
                    <a:pt x="962" y="43"/>
                    <a:pt x="932" y="0"/>
                    <a:pt x="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3" name="Google Shape;2537;p64"/>
            <p:cNvSpPr/>
            <p:nvPr/>
          </p:nvSpPr>
          <p:spPr>
            <a:xfrm>
              <a:off x="6876761" y="1942659"/>
              <a:ext cx="29212" cy="189474"/>
            </a:xfrm>
            <a:custGeom>
              <a:avLst/>
              <a:gdLst/>
              <a:ahLst/>
              <a:cxnLst/>
              <a:rect l="l" t="t" r="r" b="b"/>
              <a:pathLst>
                <a:path w="722" h="4683" extrusionOk="0">
                  <a:moveTo>
                    <a:pt x="352" y="0"/>
                  </a:moveTo>
                  <a:cubicBezTo>
                    <a:pt x="326" y="0"/>
                    <a:pt x="299" y="20"/>
                    <a:pt x="309" y="52"/>
                  </a:cubicBezTo>
                  <a:cubicBezTo>
                    <a:pt x="538" y="671"/>
                    <a:pt x="581" y="1357"/>
                    <a:pt x="544" y="2013"/>
                  </a:cubicBezTo>
                  <a:cubicBezTo>
                    <a:pt x="504" y="2642"/>
                    <a:pt x="383" y="3275"/>
                    <a:pt x="226" y="3884"/>
                  </a:cubicBezTo>
                  <a:cubicBezTo>
                    <a:pt x="159" y="4135"/>
                    <a:pt x="85" y="4382"/>
                    <a:pt x="8" y="4630"/>
                  </a:cubicBezTo>
                  <a:cubicBezTo>
                    <a:pt x="1" y="4662"/>
                    <a:pt x="26" y="4682"/>
                    <a:pt x="52" y="4682"/>
                  </a:cubicBezTo>
                  <a:cubicBezTo>
                    <a:pt x="69" y="4682"/>
                    <a:pt x="85" y="4673"/>
                    <a:pt x="92" y="4653"/>
                  </a:cubicBezTo>
                  <a:cubicBezTo>
                    <a:pt x="437" y="3509"/>
                    <a:pt x="721" y="2314"/>
                    <a:pt x="618" y="1113"/>
                  </a:cubicBezTo>
                  <a:cubicBezTo>
                    <a:pt x="587" y="745"/>
                    <a:pt x="521" y="377"/>
                    <a:pt x="393" y="29"/>
                  </a:cubicBezTo>
                  <a:cubicBezTo>
                    <a:pt x="387" y="9"/>
                    <a:pt x="369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4" name="Google Shape;2538;p64"/>
            <p:cNvSpPr/>
            <p:nvPr/>
          </p:nvSpPr>
          <p:spPr>
            <a:xfrm>
              <a:off x="6806966" y="2132260"/>
              <a:ext cx="122149" cy="84683"/>
            </a:xfrm>
            <a:custGeom>
              <a:avLst/>
              <a:gdLst/>
              <a:ahLst/>
              <a:cxnLst/>
              <a:rect l="l" t="t" r="r" b="b"/>
              <a:pathLst>
                <a:path w="3019" h="2093" extrusionOk="0">
                  <a:moveTo>
                    <a:pt x="3018" y="1"/>
                  </a:moveTo>
                  <a:lnTo>
                    <a:pt x="0" y="47"/>
                  </a:lnTo>
                  <a:lnTo>
                    <a:pt x="311" y="2092"/>
                  </a:lnTo>
                  <a:lnTo>
                    <a:pt x="2530" y="2092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5" name="Google Shape;2539;p64"/>
            <p:cNvSpPr/>
            <p:nvPr/>
          </p:nvSpPr>
          <p:spPr>
            <a:xfrm>
              <a:off x="6788839" y="2107214"/>
              <a:ext cx="154881" cy="41229"/>
            </a:xfrm>
            <a:custGeom>
              <a:avLst/>
              <a:gdLst/>
              <a:ahLst/>
              <a:cxnLst/>
              <a:rect l="l" t="t" r="r" b="b"/>
              <a:pathLst>
                <a:path w="3828" h="1019" extrusionOk="0">
                  <a:moveTo>
                    <a:pt x="96" y="1"/>
                  </a:moveTo>
                  <a:cubicBezTo>
                    <a:pt x="40" y="1"/>
                    <a:pt x="0" y="54"/>
                    <a:pt x="16" y="108"/>
                  </a:cubicBezTo>
                  <a:lnTo>
                    <a:pt x="234" y="847"/>
                  </a:lnTo>
                  <a:cubicBezTo>
                    <a:pt x="244" y="884"/>
                    <a:pt x="274" y="907"/>
                    <a:pt x="311" y="907"/>
                  </a:cubicBezTo>
                  <a:lnTo>
                    <a:pt x="3506" y="1018"/>
                  </a:lnTo>
                  <a:cubicBezTo>
                    <a:pt x="3547" y="1018"/>
                    <a:pt x="3580" y="992"/>
                    <a:pt x="3590" y="955"/>
                  </a:cubicBezTo>
                  <a:lnTo>
                    <a:pt x="3815" y="104"/>
                  </a:lnTo>
                  <a:cubicBezTo>
                    <a:pt x="3828" y="51"/>
                    <a:pt x="3788" y="1"/>
                    <a:pt x="3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6" name="Google Shape;2540;p64"/>
            <p:cNvSpPr/>
            <p:nvPr/>
          </p:nvSpPr>
          <p:spPr>
            <a:xfrm>
              <a:off x="6807775" y="2144317"/>
              <a:ext cx="850" cy="202"/>
            </a:xfrm>
            <a:custGeom>
              <a:avLst/>
              <a:gdLst/>
              <a:ahLst/>
              <a:cxnLst/>
              <a:rect l="l" t="t" r="r" b="b"/>
              <a:pathLst>
                <a:path w="21" h="5" extrusionOk="0">
                  <a:moveTo>
                    <a:pt x="0" y="1"/>
                  </a:moveTo>
                  <a:lnTo>
                    <a:pt x="20" y="4"/>
                  </a:lnTo>
                  <a:lnTo>
                    <a:pt x="20" y="4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C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7" name="Google Shape;2541;p64"/>
            <p:cNvSpPr/>
            <p:nvPr/>
          </p:nvSpPr>
          <p:spPr>
            <a:xfrm>
              <a:off x="6920014" y="2169889"/>
              <a:ext cx="283" cy="1416"/>
            </a:xfrm>
            <a:custGeom>
              <a:avLst/>
              <a:gdLst/>
              <a:ahLst/>
              <a:cxnLst/>
              <a:rect l="l" t="t" r="r" b="b"/>
              <a:pathLst>
                <a:path w="7" h="35" extrusionOk="0">
                  <a:moveTo>
                    <a:pt x="7" y="1"/>
                  </a:move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8" name="Google Shape;2542;p64"/>
            <p:cNvSpPr/>
            <p:nvPr/>
          </p:nvSpPr>
          <p:spPr>
            <a:xfrm>
              <a:off x="6808463" y="2144317"/>
              <a:ext cx="115068" cy="26987"/>
            </a:xfrm>
            <a:custGeom>
              <a:avLst/>
              <a:gdLst/>
              <a:ahLst/>
              <a:cxnLst/>
              <a:rect l="l" t="t" r="r" b="b"/>
              <a:pathLst>
                <a:path w="2844" h="667" extrusionOk="0">
                  <a:moveTo>
                    <a:pt x="0" y="1"/>
                  </a:moveTo>
                  <a:lnTo>
                    <a:pt x="3" y="4"/>
                  </a:lnTo>
                  <a:lnTo>
                    <a:pt x="2757" y="667"/>
                  </a:lnTo>
                  <a:lnTo>
                    <a:pt x="2764" y="633"/>
                  </a:lnTo>
                  <a:lnTo>
                    <a:pt x="2844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9" name="Google Shape;2543;p64"/>
            <p:cNvSpPr/>
            <p:nvPr/>
          </p:nvSpPr>
          <p:spPr>
            <a:xfrm>
              <a:off x="6841641" y="1970294"/>
              <a:ext cx="4734" cy="7890"/>
            </a:xfrm>
            <a:custGeom>
              <a:avLst/>
              <a:gdLst/>
              <a:ahLst/>
              <a:cxnLst/>
              <a:rect l="l" t="t" r="r" b="b"/>
              <a:pathLst>
                <a:path w="117" h="195" extrusionOk="0">
                  <a:moveTo>
                    <a:pt x="74" y="0"/>
                  </a:moveTo>
                  <a:cubicBezTo>
                    <a:pt x="56" y="0"/>
                    <a:pt x="39" y="13"/>
                    <a:pt x="33" y="32"/>
                  </a:cubicBezTo>
                  <a:cubicBezTo>
                    <a:pt x="23" y="69"/>
                    <a:pt x="13" y="106"/>
                    <a:pt x="3" y="139"/>
                  </a:cubicBezTo>
                  <a:cubicBezTo>
                    <a:pt x="0" y="152"/>
                    <a:pt x="3" y="163"/>
                    <a:pt x="7" y="172"/>
                  </a:cubicBezTo>
                  <a:cubicBezTo>
                    <a:pt x="13" y="183"/>
                    <a:pt x="23" y="189"/>
                    <a:pt x="33" y="192"/>
                  </a:cubicBezTo>
                  <a:cubicBezTo>
                    <a:pt x="37" y="194"/>
                    <a:pt x="42" y="194"/>
                    <a:pt x="46" y="194"/>
                  </a:cubicBezTo>
                  <a:cubicBezTo>
                    <a:pt x="65" y="194"/>
                    <a:pt x="82" y="182"/>
                    <a:pt x="87" y="163"/>
                  </a:cubicBezTo>
                  <a:cubicBezTo>
                    <a:pt x="97" y="126"/>
                    <a:pt x="107" y="89"/>
                    <a:pt x="113" y="55"/>
                  </a:cubicBezTo>
                  <a:cubicBezTo>
                    <a:pt x="117" y="42"/>
                    <a:pt x="117" y="32"/>
                    <a:pt x="110" y="22"/>
                  </a:cubicBezTo>
                  <a:cubicBezTo>
                    <a:pt x="107" y="12"/>
                    <a:pt x="97" y="5"/>
                    <a:pt x="87" y="2"/>
                  </a:cubicBezTo>
                  <a:cubicBezTo>
                    <a:pt x="83" y="1"/>
                    <a:pt x="78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0" name="Google Shape;2544;p64"/>
            <p:cNvSpPr/>
            <p:nvPr/>
          </p:nvSpPr>
          <p:spPr>
            <a:xfrm>
              <a:off x="6831202" y="2040089"/>
              <a:ext cx="3965" cy="8011"/>
            </a:xfrm>
            <a:custGeom>
              <a:avLst/>
              <a:gdLst/>
              <a:ahLst/>
              <a:cxnLst/>
              <a:rect l="l" t="t" r="r" b="b"/>
              <a:pathLst>
                <a:path w="98" h="198" extrusionOk="0">
                  <a:moveTo>
                    <a:pt x="53" y="0"/>
                  </a:moveTo>
                  <a:cubicBezTo>
                    <a:pt x="44" y="0"/>
                    <a:pt x="30" y="4"/>
                    <a:pt x="24" y="10"/>
                  </a:cubicBezTo>
                  <a:cubicBezTo>
                    <a:pt x="17" y="21"/>
                    <a:pt x="13" y="30"/>
                    <a:pt x="10" y="44"/>
                  </a:cubicBezTo>
                  <a:cubicBezTo>
                    <a:pt x="7" y="81"/>
                    <a:pt x="4" y="117"/>
                    <a:pt x="0" y="154"/>
                  </a:cubicBezTo>
                  <a:cubicBezTo>
                    <a:pt x="0" y="164"/>
                    <a:pt x="7" y="177"/>
                    <a:pt x="13" y="184"/>
                  </a:cubicBezTo>
                  <a:cubicBezTo>
                    <a:pt x="20" y="191"/>
                    <a:pt x="33" y="197"/>
                    <a:pt x="44" y="197"/>
                  </a:cubicBezTo>
                  <a:cubicBezTo>
                    <a:pt x="57" y="197"/>
                    <a:pt x="67" y="194"/>
                    <a:pt x="73" y="184"/>
                  </a:cubicBezTo>
                  <a:cubicBezTo>
                    <a:pt x="84" y="177"/>
                    <a:pt x="87" y="168"/>
                    <a:pt x="87" y="154"/>
                  </a:cubicBezTo>
                  <a:cubicBezTo>
                    <a:pt x="90" y="117"/>
                    <a:pt x="93" y="81"/>
                    <a:pt x="98" y="44"/>
                  </a:cubicBezTo>
                  <a:cubicBezTo>
                    <a:pt x="98" y="30"/>
                    <a:pt x="90" y="21"/>
                    <a:pt x="84" y="10"/>
                  </a:cubicBezTo>
                  <a:cubicBezTo>
                    <a:pt x="77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1" name="Google Shape;2545;p64"/>
            <p:cNvSpPr/>
            <p:nvPr/>
          </p:nvSpPr>
          <p:spPr>
            <a:xfrm>
              <a:off x="6876680" y="2003512"/>
              <a:ext cx="3965" cy="8011"/>
            </a:xfrm>
            <a:custGeom>
              <a:avLst/>
              <a:gdLst/>
              <a:ahLst/>
              <a:cxnLst/>
              <a:rect l="l" t="t" r="r" b="b"/>
              <a:pathLst>
                <a:path w="98" h="198" extrusionOk="0">
                  <a:moveTo>
                    <a:pt x="54" y="1"/>
                  </a:moveTo>
                  <a:cubicBezTo>
                    <a:pt x="41" y="1"/>
                    <a:pt x="30" y="4"/>
                    <a:pt x="24" y="11"/>
                  </a:cubicBezTo>
                  <a:cubicBezTo>
                    <a:pt x="14" y="21"/>
                    <a:pt x="10" y="31"/>
                    <a:pt x="10" y="41"/>
                  </a:cubicBezTo>
                  <a:cubicBezTo>
                    <a:pt x="7" y="81"/>
                    <a:pt x="4" y="117"/>
                    <a:pt x="1" y="154"/>
                  </a:cubicBezTo>
                  <a:cubicBezTo>
                    <a:pt x="1" y="165"/>
                    <a:pt x="7" y="178"/>
                    <a:pt x="14" y="185"/>
                  </a:cubicBezTo>
                  <a:cubicBezTo>
                    <a:pt x="21" y="191"/>
                    <a:pt x="34" y="198"/>
                    <a:pt x="44" y="198"/>
                  </a:cubicBezTo>
                  <a:cubicBezTo>
                    <a:pt x="54" y="198"/>
                    <a:pt x="67" y="195"/>
                    <a:pt x="74" y="185"/>
                  </a:cubicBezTo>
                  <a:cubicBezTo>
                    <a:pt x="81" y="174"/>
                    <a:pt x="84" y="168"/>
                    <a:pt x="87" y="154"/>
                  </a:cubicBezTo>
                  <a:cubicBezTo>
                    <a:pt x="91" y="117"/>
                    <a:pt x="94" y="81"/>
                    <a:pt x="98" y="41"/>
                  </a:cubicBezTo>
                  <a:cubicBezTo>
                    <a:pt x="98" y="31"/>
                    <a:pt x="91" y="21"/>
                    <a:pt x="84" y="11"/>
                  </a:cubicBezTo>
                  <a:cubicBezTo>
                    <a:pt x="78" y="4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2" name="Google Shape;2546;p64"/>
            <p:cNvSpPr/>
            <p:nvPr/>
          </p:nvSpPr>
          <p:spPr>
            <a:xfrm>
              <a:off x="6824162" y="2000114"/>
              <a:ext cx="5462" cy="12462"/>
            </a:xfrm>
            <a:custGeom>
              <a:avLst/>
              <a:gdLst/>
              <a:ahLst/>
              <a:cxnLst/>
              <a:rect l="l" t="t" r="r" b="b"/>
              <a:pathLst>
                <a:path w="135" h="308" extrusionOk="0">
                  <a:moveTo>
                    <a:pt x="92" y="0"/>
                  </a:moveTo>
                  <a:cubicBezTo>
                    <a:pt x="71" y="0"/>
                    <a:pt x="50" y="11"/>
                    <a:pt x="47" y="31"/>
                  </a:cubicBezTo>
                  <a:cubicBezTo>
                    <a:pt x="34" y="105"/>
                    <a:pt x="17" y="178"/>
                    <a:pt x="3" y="252"/>
                  </a:cubicBezTo>
                  <a:cubicBezTo>
                    <a:pt x="0" y="275"/>
                    <a:pt x="11" y="302"/>
                    <a:pt x="34" y="306"/>
                  </a:cubicBezTo>
                  <a:cubicBezTo>
                    <a:pt x="37" y="307"/>
                    <a:pt x="41" y="307"/>
                    <a:pt x="44" y="307"/>
                  </a:cubicBezTo>
                  <a:cubicBezTo>
                    <a:pt x="62" y="307"/>
                    <a:pt x="81" y="295"/>
                    <a:pt x="87" y="275"/>
                  </a:cubicBezTo>
                  <a:cubicBezTo>
                    <a:pt x="100" y="201"/>
                    <a:pt x="114" y="128"/>
                    <a:pt x="131" y="54"/>
                  </a:cubicBezTo>
                  <a:cubicBezTo>
                    <a:pt x="134" y="34"/>
                    <a:pt x="124" y="8"/>
                    <a:pt x="100" y="1"/>
                  </a:cubicBezTo>
                  <a:cubicBezTo>
                    <a:pt x="98" y="0"/>
                    <a:pt x="9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3" name="Google Shape;2547;p64"/>
            <p:cNvSpPr/>
            <p:nvPr/>
          </p:nvSpPr>
          <p:spPr>
            <a:xfrm>
              <a:off x="6862883" y="1983565"/>
              <a:ext cx="5422" cy="12340"/>
            </a:xfrm>
            <a:custGeom>
              <a:avLst/>
              <a:gdLst/>
              <a:ahLst/>
              <a:cxnLst/>
              <a:rect l="l" t="t" r="r" b="b"/>
              <a:pathLst>
                <a:path w="134" h="305" extrusionOk="0">
                  <a:moveTo>
                    <a:pt x="90" y="0"/>
                  </a:moveTo>
                  <a:cubicBezTo>
                    <a:pt x="72" y="0"/>
                    <a:pt x="52" y="12"/>
                    <a:pt x="47" y="32"/>
                  </a:cubicBezTo>
                  <a:cubicBezTo>
                    <a:pt x="33" y="105"/>
                    <a:pt x="20" y="179"/>
                    <a:pt x="4" y="253"/>
                  </a:cubicBezTo>
                  <a:cubicBezTo>
                    <a:pt x="0" y="273"/>
                    <a:pt x="10" y="300"/>
                    <a:pt x="33" y="303"/>
                  </a:cubicBezTo>
                  <a:cubicBezTo>
                    <a:pt x="37" y="304"/>
                    <a:pt x="42" y="304"/>
                    <a:pt x="46" y="304"/>
                  </a:cubicBezTo>
                  <a:cubicBezTo>
                    <a:pt x="66" y="304"/>
                    <a:pt x="84" y="292"/>
                    <a:pt x="87" y="273"/>
                  </a:cubicBezTo>
                  <a:cubicBezTo>
                    <a:pt x="101" y="199"/>
                    <a:pt x="118" y="125"/>
                    <a:pt x="130" y="52"/>
                  </a:cubicBezTo>
                  <a:cubicBezTo>
                    <a:pt x="134" y="32"/>
                    <a:pt x="124" y="5"/>
                    <a:pt x="101" y="2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4" name="Google Shape;2548;p64"/>
            <p:cNvSpPr/>
            <p:nvPr/>
          </p:nvSpPr>
          <p:spPr>
            <a:xfrm>
              <a:off x="6883720" y="1951358"/>
              <a:ext cx="3560" cy="10236"/>
            </a:xfrm>
            <a:custGeom>
              <a:avLst/>
              <a:gdLst/>
              <a:ahLst/>
              <a:cxnLst/>
              <a:rect l="l" t="t" r="r" b="b"/>
              <a:pathLst>
                <a:path w="88" h="253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209"/>
                  </a:lnTo>
                  <a:cubicBezTo>
                    <a:pt x="0" y="232"/>
                    <a:pt x="20" y="252"/>
                    <a:pt x="44" y="252"/>
                  </a:cubicBezTo>
                  <a:cubicBezTo>
                    <a:pt x="68" y="249"/>
                    <a:pt x="88" y="232"/>
                    <a:pt x="88" y="209"/>
                  </a:cubicBezTo>
                  <a:lnTo>
                    <a:pt x="88" y="45"/>
                  </a:lnTo>
                  <a:cubicBezTo>
                    <a:pt x="88" y="21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5" name="Google Shape;2549;p64"/>
            <p:cNvSpPr/>
            <p:nvPr/>
          </p:nvSpPr>
          <p:spPr>
            <a:xfrm>
              <a:off x="6863814" y="2036691"/>
              <a:ext cx="3439" cy="13473"/>
            </a:xfrm>
            <a:custGeom>
              <a:avLst/>
              <a:gdLst/>
              <a:ahLst/>
              <a:cxnLst/>
              <a:rect l="l" t="t" r="r" b="b"/>
              <a:pathLst>
                <a:path w="85" h="333" extrusionOk="0">
                  <a:moveTo>
                    <a:pt x="44" y="0"/>
                  </a:moveTo>
                  <a:cubicBezTo>
                    <a:pt x="21" y="4"/>
                    <a:pt x="1" y="20"/>
                    <a:pt x="1" y="44"/>
                  </a:cubicBezTo>
                  <a:lnTo>
                    <a:pt x="1" y="292"/>
                  </a:lnTo>
                  <a:cubicBezTo>
                    <a:pt x="1" y="310"/>
                    <a:pt x="18" y="332"/>
                    <a:pt x="40" y="332"/>
                  </a:cubicBezTo>
                  <a:cubicBezTo>
                    <a:pt x="41" y="332"/>
                    <a:pt x="43" y="332"/>
                    <a:pt x="44" y="332"/>
                  </a:cubicBezTo>
                  <a:cubicBezTo>
                    <a:pt x="64" y="332"/>
                    <a:pt x="84" y="315"/>
                    <a:pt x="84" y="292"/>
                  </a:cubicBezTo>
                  <a:lnTo>
                    <a:pt x="84" y="44"/>
                  </a:lnTo>
                  <a:cubicBezTo>
                    <a:pt x="84" y="20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6" name="Google Shape;2550;p64"/>
            <p:cNvSpPr/>
            <p:nvPr/>
          </p:nvSpPr>
          <p:spPr>
            <a:xfrm>
              <a:off x="6880443" y="2069990"/>
              <a:ext cx="3480" cy="6838"/>
            </a:xfrm>
            <a:custGeom>
              <a:avLst/>
              <a:gdLst/>
              <a:ahLst/>
              <a:cxnLst/>
              <a:rect l="l" t="t" r="r" b="b"/>
              <a:pathLst>
                <a:path w="86" h="169" extrusionOk="0">
                  <a:moveTo>
                    <a:pt x="41" y="0"/>
                  </a:moveTo>
                  <a:cubicBezTo>
                    <a:pt x="31" y="0"/>
                    <a:pt x="21" y="4"/>
                    <a:pt x="11" y="11"/>
                  </a:cubicBezTo>
                  <a:cubicBezTo>
                    <a:pt x="5" y="20"/>
                    <a:pt x="1" y="31"/>
                    <a:pt x="1" y="44"/>
                  </a:cubicBezTo>
                  <a:lnTo>
                    <a:pt x="1" y="125"/>
                  </a:lnTo>
                  <a:cubicBezTo>
                    <a:pt x="1" y="134"/>
                    <a:pt x="5" y="148"/>
                    <a:pt x="11" y="155"/>
                  </a:cubicBezTo>
                  <a:cubicBezTo>
                    <a:pt x="21" y="161"/>
                    <a:pt x="31" y="168"/>
                    <a:pt x="41" y="168"/>
                  </a:cubicBezTo>
                  <a:cubicBezTo>
                    <a:pt x="55" y="168"/>
                    <a:pt x="65" y="165"/>
                    <a:pt x="72" y="155"/>
                  </a:cubicBezTo>
                  <a:cubicBezTo>
                    <a:pt x="81" y="148"/>
                    <a:pt x="85" y="138"/>
                    <a:pt x="85" y="125"/>
                  </a:cubicBezTo>
                  <a:lnTo>
                    <a:pt x="85" y="44"/>
                  </a:lnTo>
                  <a:cubicBezTo>
                    <a:pt x="85" y="31"/>
                    <a:pt x="81" y="20"/>
                    <a:pt x="72" y="11"/>
                  </a:cubicBezTo>
                  <a:cubicBezTo>
                    <a:pt x="65" y="4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7" name="Google Shape;2551;p64"/>
            <p:cNvSpPr/>
            <p:nvPr/>
          </p:nvSpPr>
          <p:spPr>
            <a:xfrm>
              <a:off x="6829422" y="2088845"/>
              <a:ext cx="3560" cy="6797"/>
            </a:xfrm>
            <a:custGeom>
              <a:avLst/>
              <a:gdLst/>
              <a:ahLst/>
              <a:cxnLst/>
              <a:rect l="l" t="t" r="r" b="b"/>
              <a:pathLst>
                <a:path w="88" h="168" extrusionOk="0">
                  <a:moveTo>
                    <a:pt x="44" y="0"/>
                  </a:moveTo>
                  <a:cubicBezTo>
                    <a:pt x="34" y="0"/>
                    <a:pt x="21" y="3"/>
                    <a:pt x="14" y="13"/>
                  </a:cubicBezTo>
                  <a:cubicBezTo>
                    <a:pt x="7" y="20"/>
                    <a:pt x="1" y="30"/>
                    <a:pt x="1" y="43"/>
                  </a:cubicBezTo>
                  <a:lnTo>
                    <a:pt x="1" y="124"/>
                  </a:lnTo>
                  <a:cubicBezTo>
                    <a:pt x="1" y="133"/>
                    <a:pt x="4" y="147"/>
                    <a:pt x="14" y="154"/>
                  </a:cubicBezTo>
                  <a:cubicBezTo>
                    <a:pt x="21" y="161"/>
                    <a:pt x="34" y="167"/>
                    <a:pt x="44" y="167"/>
                  </a:cubicBezTo>
                  <a:cubicBezTo>
                    <a:pt x="54" y="167"/>
                    <a:pt x="68" y="164"/>
                    <a:pt x="74" y="154"/>
                  </a:cubicBezTo>
                  <a:cubicBezTo>
                    <a:pt x="81" y="147"/>
                    <a:pt x="88" y="137"/>
                    <a:pt x="88" y="124"/>
                  </a:cubicBezTo>
                  <a:lnTo>
                    <a:pt x="88" y="43"/>
                  </a:lnTo>
                  <a:cubicBezTo>
                    <a:pt x="88" y="30"/>
                    <a:pt x="81" y="20"/>
                    <a:pt x="74" y="13"/>
                  </a:cubicBezTo>
                  <a:cubicBezTo>
                    <a:pt x="68" y="3"/>
                    <a:pt x="54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8" name="Google Shape;2552;p64"/>
            <p:cNvSpPr/>
            <p:nvPr/>
          </p:nvSpPr>
          <p:spPr>
            <a:xfrm>
              <a:off x="6855964" y="2083261"/>
              <a:ext cx="3560" cy="8982"/>
            </a:xfrm>
            <a:custGeom>
              <a:avLst/>
              <a:gdLst/>
              <a:ahLst/>
              <a:cxnLst/>
              <a:rect l="l" t="t" r="r" b="b"/>
              <a:pathLst>
                <a:path w="88" h="22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lnTo>
                    <a:pt x="0" y="181"/>
                  </a:lnTo>
                  <a:cubicBezTo>
                    <a:pt x="0" y="200"/>
                    <a:pt x="18" y="222"/>
                    <a:pt x="39" y="222"/>
                  </a:cubicBezTo>
                  <a:cubicBezTo>
                    <a:pt x="41" y="222"/>
                    <a:pt x="42" y="222"/>
                    <a:pt x="44" y="222"/>
                  </a:cubicBezTo>
                  <a:cubicBezTo>
                    <a:pt x="68" y="222"/>
                    <a:pt x="88" y="205"/>
                    <a:pt x="88" y="181"/>
                  </a:cubicBezTo>
                  <a:lnTo>
                    <a:pt x="88" y="44"/>
                  </a:lnTo>
                  <a:cubicBezTo>
                    <a:pt x="88" y="21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9" name="Google Shape;2553;p64"/>
            <p:cNvSpPr/>
            <p:nvPr/>
          </p:nvSpPr>
          <p:spPr>
            <a:xfrm>
              <a:off x="6912286" y="1971305"/>
              <a:ext cx="4774" cy="13595"/>
            </a:xfrm>
            <a:custGeom>
              <a:avLst/>
              <a:gdLst/>
              <a:ahLst/>
              <a:cxnLst/>
              <a:rect l="l" t="t" r="r" b="b"/>
              <a:pathLst>
                <a:path w="118" h="336" extrusionOk="0">
                  <a:moveTo>
                    <a:pt x="44" y="0"/>
                  </a:moveTo>
                  <a:cubicBezTo>
                    <a:pt x="24" y="4"/>
                    <a:pt x="1" y="20"/>
                    <a:pt x="1" y="44"/>
                  </a:cubicBezTo>
                  <a:cubicBezTo>
                    <a:pt x="11" y="127"/>
                    <a:pt x="21" y="207"/>
                    <a:pt x="31" y="291"/>
                  </a:cubicBezTo>
                  <a:cubicBezTo>
                    <a:pt x="31" y="315"/>
                    <a:pt x="47" y="335"/>
                    <a:pt x="71" y="335"/>
                  </a:cubicBezTo>
                  <a:cubicBezTo>
                    <a:pt x="94" y="331"/>
                    <a:pt x="117" y="315"/>
                    <a:pt x="114" y="291"/>
                  </a:cubicBezTo>
                  <a:cubicBezTo>
                    <a:pt x="104" y="207"/>
                    <a:pt x="97" y="127"/>
                    <a:pt x="88" y="44"/>
                  </a:cubicBezTo>
                  <a:cubicBezTo>
                    <a:pt x="84" y="24"/>
                    <a:pt x="71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0" name="Google Shape;2554;p64"/>
            <p:cNvSpPr/>
            <p:nvPr/>
          </p:nvSpPr>
          <p:spPr>
            <a:xfrm>
              <a:off x="6910384" y="2006790"/>
              <a:ext cx="3439" cy="9103"/>
            </a:xfrm>
            <a:custGeom>
              <a:avLst/>
              <a:gdLst/>
              <a:ahLst/>
              <a:cxnLst/>
              <a:rect l="l" t="t" r="r" b="b"/>
              <a:pathLst>
                <a:path w="85" h="225" extrusionOk="0">
                  <a:moveTo>
                    <a:pt x="41" y="0"/>
                  </a:moveTo>
                  <a:cubicBezTo>
                    <a:pt x="17" y="3"/>
                    <a:pt x="0" y="20"/>
                    <a:pt x="0" y="44"/>
                  </a:cubicBezTo>
                  <a:lnTo>
                    <a:pt x="0" y="181"/>
                  </a:lnTo>
                  <a:cubicBezTo>
                    <a:pt x="0" y="204"/>
                    <a:pt x="17" y="224"/>
                    <a:pt x="41" y="224"/>
                  </a:cubicBezTo>
                  <a:cubicBezTo>
                    <a:pt x="64" y="221"/>
                    <a:pt x="84" y="204"/>
                    <a:pt x="84" y="181"/>
                  </a:cubicBezTo>
                  <a:lnTo>
                    <a:pt x="84" y="44"/>
                  </a:lnTo>
                  <a:cubicBezTo>
                    <a:pt x="84" y="20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1" name="Google Shape;2555;p64"/>
            <p:cNvSpPr/>
            <p:nvPr/>
          </p:nvSpPr>
          <p:spPr>
            <a:xfrm>
              <a:off x="6906986" y="2046725"/>
              <a:ext cx="3560" cy="13433"/>
            </a:xfrm>
            <a:custGeom>
              <a:avLst/>
              <a:gdLst/>
              <a:ahLst/>
              <a:cxnLst/>
              <a:rect l="l" t="t" r="r" b="b"/>
              <a:pathLst>
                <a:path w="88" h="332" extrusionOk="0">
                  <a:moveTo>
                    <a:pt x="44" y="0"/>
                  </a:moveTo>
                  <a:cubicBezTo>
                    <a:pt x="21" y="0"/>
                    <a:pt x="1" y="17"/>
                    <a:pt x="1" y="44"/>
                  </a:cubicBezTo>
                  <a:lnTo>
                    <a:pt x="1" y="288"/>
                  </a:lnTo>
                  <a:cubicBezTo>
                    <a:pt x="1" y="311"/>
                    <a:pt x="21" y="331"/>
                    <a:pt x="44" y="331"/>
                  </a:cubicBezTo>
                  <a:cubicBezTo>
                    <a:pt x="68" y="331"/>
                    <a:pt x="88" y="311"/>
                    <a:pt x="88" y="288"/>
                  </a:cubicBezTo>
                  <a:lnTo>
                    <a:pt x="88" y="44"/>
                  </a:lnTo>
                  <a:cubicBezTo>
                    <a:pt x="88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2" name="Google Shape;2556;p64"/>
            <p:cNvSpPr/>
            <p:nvPr/>
          </p:nvSpPr>
          <p:spPr>
            <a:xfrm>
              <a:off x="6896870" y="2089897"/>
              <a:ext cx="4734" cy="7930"/>
            </a:xfrm>
            <a:custGeom>
              <a:avLst/>
              <a:gdLst/>
              <a:ahLst/>
              <a:cxnLst/>
              <a:rect l="l" t="t" r="r" b="b"/>
              <a:pathLst>
                <a:path w="117" h="196" extrusionOk="0">
                  <a:moveTo>
                    <a:pt x="76" y="0"/>
                  </a:moveTo>
                  <a:cubicBezTo>
                    <a:pt x="57" y="0"/>
                    <a:pt x="36" y="10"/>
                    <a:pt x="30" y="30"/>
                  </a:cubicBezTo>
                  <a:cubicBezTo>
                    <a:pt x="24" y="67"/>
                    <a:pt x="13" y="104"/>
                    <a:pt x="4" y="141"/>
                  </a:cubicBezTo>
                  <a:cubicBezTo>
                    <a:pt x="0" y="151"/>
                    <a:pt x="4" y="164"/>
                    <a:pt x="10" y="175"/>
                  </a:cubicBezTo>
                  <a:cubicBezTo>
                    <a:pt x="13" y="185"/>
                    <a:pt x="24" y="191"/>
                    <a:pt x="33" y="195"/>
                  </a:cubicBezTo>
                  <a:cubicBezTo>
                    <a:pt x="36" y="195"/>
                    <a:pt x="39" y="196"/>
                    <a:pt x="42" y="196"/>
                  </a:cubicBezTo>
                  <a:cubicBezTo>
                    <a:pt x="62" y="196"/>
                    <a:pt x="81" y="185"/>
                    <a:pt x="87" y="164"/>
                  </a:cubicBezTo>
                  <a:cubicBezTo>
                    <a:pt x="97" y="128"/>
                    <a:pt x="104" y="91"/>
                    <a:pt x="114" y="54"/>
                  </a:cubicBezTo>
                  <a:cubicBezTo>
                    <a:pt x="117" y="44"/>
                    <a:pt x="117" y="30"/>
                    <a:pt x="110" y="21"/>
                  </a:cubicBezTo>
                  <a:cubicBezTo>
                    <a:pt x="104" y="14"/>
                    <a:pt x="94" y="4"/>
                    <a:pt x="84" y="1"/>
                  </a:cubicBezTo>
                  <a:cubicBezTo>
                    <a:pt x="81" y="0"/>
                    <a:pt x="79" y="0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3" name="Google Shape;2557;p64"/>
            <p:cNvSpPr/>
            <p:nvPr/>
          </p:nvSpPr>
          <p:spPr>
            <a:xfrm>
              <a:off x="6918112" y="2030055"/>
              <a:ext cx="3439" cy="9103"/>
            </a:xfrm>
            <a:custGeom>
              <a:avLst/>
              <a:gdLst/>
              <a:ahLst/>
              <a:cxnLst/>
              <a:rect l="l" t="t" r="r" b="b"/>
              <a:pathLst>
                <a:path w="85" h="225" extrusionOk="0">
                  <a:moveTo>
                    <a:pt x="44" y="0"/>
                  </a:moveTo>
                  <a:cubicBezTo>
                    <a:pt x="21" y="0"/>
                    <a:pt x="1" y="20"/>
                    <a:pt x="1" y="44"/>
                  </a:cubicBezTo>
                  <a:lnTo>
                    <a:pt x="1" y="181"/>
                  </a:lnTo>
                  <a:cubicBezTo>
                    <a:pt x="1" y="201"/>
                    <a:pt x="21" y="224"/>
                    <a:pt x="44" y="224"/>
                  </a:cubicBezTo>
                  <a:cubicBezTo>
                    <a:pt x="67" y="221"/>
                    <a:pt x="84" y="204"/>
                    <a:pt x="84" y="181"/>
                  </a:cubicBezTo>
                  <a:lnTo>
                    <a:pt x="84" y="44"/>
                  </a:lnTo>
                  <a:cubicBezTo>
                    <a:pt x="84" y="20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4" name="Google Shape;2558;p64"/>
            <p:cNvSpPr/>
            <p:nvPr/>
          </p:nvSpPr>
          <p:spPr>
            <a:xfrm>
              <a:off x="6817728" y="1951196"/>
              <a:ext cx="18895" cy="15779"/>
            </a:xfrm>
            <a:custGeom>
              <a:avLst/>
              <a:gdLst/>
              <a:ahLst/>
              <a:cxnLst/>
              <a:rect l="l" t="t" r="r" b="b"/>
              <a:pathLst>
                <a:path w="467" h="390" extrusionOk="0">
                  <a:moveTo>
                    <a:pt x="66" y="1"/>
                  </a:moveTo>
                  <a:cubicBezTo>
                    <a:pt x="33" y="1"/>
                    <a:pt x="1" y="44"/>
                    <a:pt x="32" y="72"/>
                  </a:cubicBezTo>
                  <a:cubicBezTo>
                    <a:pt x="149" y="182"/>
                    <a:pt x="270" y="286"/>
                    <a:pt x="397" y="383"/>
                  </a:cubicBezTo>
                  <a:cubicBezTo>
                    <a:pt x="402" y="388"/>
                    <a:pt x="409" y="390"/>
                    <a:pt x="416" y="390"/>
                  </a:cubicBezTo>
                  <a:cubicBezTo>
                    <a:pt x="431" y="390"/>
                    <a:pt x="447" y="381"/>
                    <a:pt x="454" y="370"/>
                  </a:cubicBezTo>
                  <a:cubicBezTo>
                    <a:pt x="467" y="346"/>
                    <a:pt x="457" y="323"/>
                    <a:pt x="437" y="310"/>
                  </a:cubicBezTo>
                  <a:cubicBezTo>
                    <a:pt x="316" y="216"/>
                    <a:pt x="202" y="119"/>
                    <a:pt x="92" y="12"/>
                  </a:cubicBezTo>
                  <a:cubicBezTo>
                    <a:pt x="84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5" name="Google Shape;2559;p64"/>
            <p:cNvSpPr/>
            <p:nvPr/>
          </p:nvSpPr>
          <p:spPr>
            <a:xfrm>
              <a:off x="6837028" y="1952531"/>
              <a:ext cx="9508" cy="10034"/>
            </a:xfrm>
            <a:custGeom>
              <a:avLst/>
              <a:gdLst/>
              <a:ahLst/>
              <a:cxnLst/>
              <a:rect l="l" t="t" r="r" b="b"/>
              <a:pathLst>
                <a:path w="235" h="248" extrusionOk="0">
                  <a:moveTo>
                    <a:pt x="48" y="0"/>
                  </a:moveTo>
                  <a:cubicBezTo>
                    <a:pt x="37" y="0"/>
                    <a:pt x="25" y="4"/>
                    <a:pt x="17" y="12"/>
                  </a:cubicBezTo>
                  <a:cubicBezTo>
                    <a:pt x="0" y="29"/>
                    <a:pt x="3" y="56"/>
                    <a:pt x="17" y="72"/>
                  </a:cubicBezTo>
                  <a:cubicBezTo>
                    <a:pt x="64" y="126"/>
                    <a:pt x="110" y="180"/>
                    <a:pt x="158" y="237"/>
                  </a:cubicBezTo>
                  <a:cubicBezTo>
                    <a:pt x="164" y="245"/>
                    <a:pt x="174" y="248"/>
                    <a:pt x="184" y="248"/>
                  </a:cubicBezTo>
                  <a:cubicBezTo>
                    <a:pt x="196" y="248"/>
                    <a:pt x="209" y="244"/>
                    <a:pt x="218" y="237"/>
                  </a:cubicBezTo>
                  <a:cubicBezTo>
                    <a:pt x="235" y="217"/>
                    <a:pt x="231" y="193"/>
                    <a:pt x="218" y="177"/>
                  </a:cubicBezTo>
                  <a:cubicBezTo>
                    <a:pt x="170" y="120"/>
                    <a:pt x="124" y="66"/>
                    <a:pt x="77" y="12"/>
                  </a:cubicBezTo>
                  <a:cubicBezTo>
                    <a:pt x="70" y="4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6" name="Google Shape;2560;p64"/>
            <p:cNvSpPr/>
            <p:nvPr/>
          </p:nvSpPr>
          <p:spPr>
            <a:xfrm>
              <a:off x="6925679" y="2008853"/>
              <a:ext cx="12664" cy="7121"/>
            </a:xfrm>
            <a:custGeom>
              <a:avLst/>
              <a:gdLst/>
              <a:ahLst/>
              <a:cxnLst/>
              <a:rect l="l" t="t" r="r" b="b"/>
              <a:pathLst>
                <a:path w="313" h="176" extrusionOk="0">
                  <a:moveTo>
                    <a:pt x="266" y="0"/>
                  </a:moveTo>
                  <a:cubicBezTo>
                    <a:pt x="258" y="0"/>
                    <a:pt x="250" y="2"/>
                    <a:pt x="242" y="5"/>
                  </a:cubicBezTo>
                  <a:cubicBezTo>
                    <a:pt x="172" y="36"/>
                    <a:pt x="98" y="66"/>
                    <a:pt x="27" y="96"/>
                  </a:cubicBezTo>
                  <a:cubicBezTo>
                    <a:pt x="7" y="106"/>
                    <a:pt x="1" y="136"/>
                    <a:pt x="11" y="156"/>
                  </a:cubicBezTo>
                  <a:cubicBezTo>
                    <a:pt x="22" y="169"/>
                    <a:pt x="34" y="175"/>
                    <a:pt x="47" y="175"/>
                  </a:cubicBezTo>
                  <a:cubicBezTo>
                    <a:pt x="55" y="175"/>
                    <a:pt x="63" y="174"/>
                    <a:pt x="71" y="170"/>
                  </a:cubicBezTo>
                  <a:cubicBezTo>
                    <a:pt x="141" y="140"/>
                    <a:pt x="215" y="110"/>
                    <a:pt x="285" y="79"/>
                  </a:cubicBezTo>
                  <a:cubicBezTo>
                    <a:pt x="305" y="70"/>
                    <a:pt x="312" y="39"/>
                    <a:pt x="302" y="19"/>
                  </a:cubicBezTo>
                  <a:cubicBezTo>
                    <a:pt x="293" y="6"/>
                    <a:pt x="280" y="0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7" name="Google Shape;2561;p64"/>
            <p:cNvSpPr/>
            <p:nvPr/>
          </p:nvSpPr>
          <p:spPr>
            <a:xfrm>
              <a:off x="6911315" y="2085365"/>
              <a:ext cx="11572" cy="8132"/>
            </a:xfrm>
            <a:custGeom>
              <a:avLst/>
              <a:gdLst/>
              <a:ahLst/>
              <a:cxnLst/>
              <a:rect l="l" t="t" r="r" b="b"/>
              <a:pathLst>
                <a:path w="286" h="201" extrusionOk="0">
                  <a:moveTo>
                    <a:pt x="49" y="1"/>
                  </a:moveTo>
                  <a:cubicBezTo>
                    <a:pt x="34" y="1"/>
                    <a:pt x="18" y="8"/>
                    <a:pt x="11" y="22"/>
                  </a:cubicBezTo>
                  <a:cubicBezTo>
                    <a:pt x="1" y="42"/>
                    <a:pt x="5" y="69"/>
                    <a:pt x="25" y="79"/>
                  </a:cubicBezTo>
                  <a:cubicBezTo>
                    <a:pt x="88" y="119"/>
                    <a:pt x="152" y="156"/>
                    <a:pt x="215" y="196"/>
                  </a:cubicBezTo>
                  <a:cubicBezTo>
                    <a:pt x="221" y="199"/>
                    <a:pt x="228" y="201"/>
                    <a:pt x="235" y="201"/>
                  </a:cubicBezTo>
                  <a:cubicBezTo>
                    <a:pt x="250" y="201"/>
                    <a:pt x="265" y="193"/>
                    <a:pt x="272" y="179"/>
                  </a:cubicBezTo>
                  <a:cubicBezTo>
                    <a:pt x="286" y="159"/>
                    <a:pt x="279" y="133"/>
                    <a:pt x="259" y="122"/>
                  </a:cubicBezTo>
                  <a:cubicBezTo>
                    <a:pt x="195" y="82"/>
                    <a:pt x="132" y="46"/>
                    <a:pt x="68" y="6"/>
                  </a:cubicBez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8" name="Google Shape;2562;p64"/>
            <p:cNvSpPr/>
            <p:nvPr/>
          </p:nvSpPr>
          <p:spPr>
            <a:xfrm>
              <a:off x="6815098" y="2063193"/>
              <a:ext cx="3520" cy="12664"/>
            </a:xfrm>
            <a:custGeom>
              <a:avLst/>
              <a:gdLst/>
              <a:ahLst/>
              <a:cxnLst/>
              <a:rect l="l" t="t" r="r" b="b"/>
              <a:pathLst>
                <a:path w="87" h="313" extrusionOk="0">
                  <a:moveTo>
                    <a:pt x="48" y="1"/>
                  </a:moveTo>
                  <a:cubicBezTo>
                    <a:pt x="46" y="1"/>
                    <a:pt x="45" y="1"/>
                    <a:pt x="43" y="1"/>
                  </a:cubicBezTo>
                  <a:cubicBezTo>
                    <a:pt x="20" y="1"/>
                    <a:pt x="3" y="18"/>
                    <a:pt x="3" y="45"/>
                  </a:cubicBezTo>
                  <a:cubicBezTo>
                    <a:pt x="0" y="119"/>
                    <a:pt x="0" y="196"/>
                    <a:pt x="0" y="269"/>
                  </a:cubicBezTo>
                  <a:cubicBezTo>
                    <a:pt x="0" y="293"/>
                    <a:pt x="20" y="313"/>
                    <a:pt x="43" y="313"/>
                  </a:cubicBezTo>
                  <a:cubicBezTo>
                    <a:pt x="67" y="309"/>
                    <a:pt x="87" y="293"/>
                    <a:pt x="87" y="269"/>
                  </a:cubicBezTo>
                  <a:lnTo>
                    <a:pt x="87" y="45"/>
                  </a:lnTo>
                  <a:cubicBezTo>
                    <a:pt x="87" y="23"/>
                    <a:pt x="69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9" name="Google Shape;2563;p64"/>
            <p:cNvSpPr/>
            <p:nvPr/>
          </p:nvSpPr>
          <p:spPr>
            <a:xfrm>
              <a:off x="6801544" y="2049031"/>
              <a:ext cx="11814" cy="7890"/>
            </a:xfrm>
            <a:custGeom>
              <a:avLst/>
              <a:gdLst/>
              <a:ahLst/>
              <a:cxnLst/>
              <a:rect l="l" t="t" r="r" b="b"/>
              <a:pathLst>
                <a:path w="292" h="195" extrusionOk="0">
                  <a:moveTo>
                    <a:pt x="241" y="0"/>
                  </a:moveTo>
                  <a:cubicBezTo>
                    <a:pt x="234" y="0"/>
                    <a:pt x="227" y="2"/>
                    <a:pt x="221" y="7"/>
                  </a:cubicBezTo>
                  <a:cubicBezTo>
                    <a:pt x="154" y="44"/>
                    <a:pt x="91" y="77"/>
                    <a:pt x="27" y="114"/>
                  </a:cubicBezTo>
                  <a:cubicBezTo>
                    <a:pt x="7" y="127"/>
                    <a:pt x="0" y="154"/>
                    <a:pt x="14" y="174"/>
                  </a:cubicBezTo>
                  <a:cubicBezTo>
                    <a:pt x="20" y="187"/>
                    <a:pt x="34" y="194"/>
                    <a:pt x="48" y="194"/>
                  </a:cubicBezTo>
                  <a:cubicBezTo>
                    <a:pt x="56" y="194"/>
                    <a:pt x="64" y="192"/>
                    <a:pt x="71" y="187"/>
                  </a:cubicBezTo>
                  <a:cubicBezTo>
                    <a:pt x="134" y="154"/>
                    <a:pt x="198" y="117"/>
                    <a:pt x="261" y="81"/>
                  </a:cubicBezTo>
                  <a:cubicBezTo>
                    <a:pt x="281" y="70"/>
                    <a:pt x="292" y="40"/>
                    <a:pt x="278" y="20"/>
                  </a:cubicBezTo>
                  <a:cubicBezTo>
                    <a:pt x="269" y="9"/>
                    <a:pt x="255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0" name="Google Shape;2564;p64"/>
            <p:cNvSpPr/>
            <p:nvPr/>
          </p:nvSpPr>
          <p:spPr>
            <a:xfrm>
              <a:off x="5836061" y="2291110"/>
              <a:ext cx="1196321" cy="128501"/>
            </a:xfrm>
            <a:custGeom>
              <a:avLst/>
              <a:gdLst/>
              <a:ahLst/>
              <a:cxnLst/>
              <a:rect l="l" t="t" r="r" b="b"/>
              <a:pathLst>
                <a:path w="29568" h="3176" extrusionOk="0">
                  <a:moveTo>
                    <a:pt x="0" y="0"/>
                  </a:moveTo>
                  <a:lnTo>
                    <a:pt x="0" y="3176"/>
                  </a:lnTo>
                  <a:lnTo>
                    <a:pt x="29567" y="3176"/>
                  </a:lnTo>
                  <a:lnTo>
                    <a:pt x="29567" y="0"/>
                  </a:lnTo>
                  <a:close/>
                </a:path>
              </a:pathLst>
            </a:custGeom>
            <a:solidFill>
              <a:srgbClr val="FA9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1" name="Google Shape;2565;p64"/>
            <p:cNvSpPr/>
            <p:nvPr/>
          </p:nvSpPr>
          <p:spPr>
            <a:xfrm>
              <a:off x="5836061" y="2291110"/>
              <a:ext cx="1196321" cy="128501"/>
            </a:xfrm>
            <a:custGeom>
              <a:avLst/>
              <a:gdLst/>
              <a:ahLst/>
              <a:cxnLst/>
              <a:rect l="l" t="t" r="r" b="b"/>
              <a:pathLst>
                <a:path w="29568" h="3176" extrusionOk="0">
                  <a:moveTo>
                    <a:pt x="0" y="0"/>
                  </a:moveTo>
                  <a:lnTo>
                    <a:pt x="0" y="3176"/>
                  </a:lnTo>
                  <a:lnTo>
                    <a:pt x="29567" y="3176"/>
                  </a:lnTo>
                  <a:lnTo>
                    <a:pt x="29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2" name="Google Shape;2566;p64"/>
            <p:cNvSpPr/>
            <p:nvPr/>
          </p:nvSpPr>
          <p:spPr>
            <a:xfrm>
              <a:off x="6929603" y="2281480"/>
              <a:ext cx="144645" cy="691057"/>
            </a:xfrm>
            <a:custGeom>
              <a:avLst/>
              <a:gdLst/>
              <a:ahLst/>
              <a:cxnLst/>
              <a:rect l="l" t="t" r="r" b="b"/>
              <a:pathLst>
                <a:path w="3575" h="17080" extrusionOk="0">
                  <a:moveTo>
                    <a:pt x="3575" y="1"/>
                  </a:moveTo>
                  <a:lnTo>
                    <a:pt x="2146" y="238"/>
                  </a:lnTo>
                  <a:lnTo>
                    <a:pt x="1" y="17079"/>
                  </a:lnTo>
                  <a:lnTo>
                    <a:pt x="319" y="17079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3" name="Google Shape;2567;p64"/>
            <p:cNvSpPr/>
            <p:nvPr/>
          </p:nvSpPr>
          <p:spPr>
            <a:xfrm>
              <a:off x="5794346" y="2281480"/>
              <a:ext cx="144604" cy="691057"/>
            </a:xfrm>
            <a:custGeom>
              <a:avLst/>
              <a:gdLst/>
              <a:ahLst/>
              <a:cxnLst/>
              <a:rect l="l" t="t" r="r" b="b"/>
              <a:pathLst>
                <a:path w="3574" h="17080" extrusionOk="0">
                  <a:moveTo>
                    <a:pt x="0" y="1"/>
                  </a:moveTo>
                  <a:lnTo>
                    <a:pt x="3257" y="17079"/>
                  </a:lnTo>
                  <a:lnTo>
                    <a:pt x="3574" y="17079"/>
                  </a:lnTo>
                  <a:lnTo>
                    <a:pt x="1430" y="2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4" name="Google Shape;2568;p64"/>
            <p:cNvSpPr/>
            <p:nvPr/>
          </p:nvSpPr>
          <p:spPr>
            <a:xfrm>
              <a:off x="5687650" y="2214072"/>
              <a:ext cx="1563658" cy="102768"/>
            </a:xfrm>
            <a:custGeom>
              <a:avLst/>
              <a:gdLst/>
              <a:ahLst/>
              <a:cxnLst/>
              <a:rect l="l" t="t" r="r" b="b"/>
              <a:pathLst>
                <a:path w="38647" h="2540" extrusionOk="0">
                  <a:moveTo>
                    <a:pt x="1" y="0"/>
                  </a:moveTo>
                  <a:lnTo>
                    <a:pt x="1225" y="2540"/>
                  </a:lnTo>
                  <a:lnTo>
                    <a:pt x="36628" y="2540"/>
                  </a:lnTo>
                  <a:lnTo>
                    <a:pt x="386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5" name="Google Shape;2569;p64"/>
            <p:cNvSpPr/>
            <p:nvPr/>
          </p:nvSpPr>
          <p:spPr>
            <a:xfrm>
              <a:off x="5855442" y="2316803"/>
              <a:ext cx="1157601" cy="44344"/>
            </a:xfrm>
            <a:custGeom>
              <a:avLst/>
              <a:gdLst/>
              <a:ahLst/>
              <a:cxnLst/>
              <a:rect l="l" t="t" r="r" b="b"/>
              <a:pathLst>
                <a:path w="28611" h="1096" extrusionOk="0">
                  <a:moveTo>
                    <a:pt x="0" y="1"/>
                  </a:moveTo>
                  <a:lnTo>
                    <a:pt x="3" y="31"/>
                  </a:lnTo>
                  <a:lnTo>
                    <a:pt x="28473" y="1095"/>
                  </a:lnTo>
                  <a:lnTo>
                    <a:pt x="286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6" name="Google Shape;2570;p64"/>
            <p:cNvSpPr/>
            <p:nvPr/>
          </p:nvSpPr>
          <p:spPr>
            <a:xfrm>
              <a:off x="7007491" y="2316803"/>
              <a:ext cx="58505" cy="45963"/>
            </a:xfrm>
            <a:custGeom>
              <a:avLst/>
              <a:gdLst/>
              <a:ahLst/>
              <a:cxnLst/>
              <a:rect l="l" t="t" r="r" b="b"/>
              <a:pathLst>
                <a:path w="1446" h="1136" extrusionOk="0">
                  <a:moveTo>
                    <a:pt x="137" y="1"/>
                  </a:moveTo>
                  <a:lnTo>
                    <a:pt x="0" y="1095"/>
                  </a:lnTo>
                  <a:lnTo>
                    <a:pt x="1091" y="1135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7" name="Google Shape;2571;p64"/>
            <p:cNvSpPr/>
            <p:nvPr/>
          </p:nvSpPr>
          <p:spPr>
            <a:xfrm>
              <a:off x="5822102" y="2316803"/>
              <a:ext cx="33501" cy="1295"/>
            </a:xfrm>
            <a:custGeom>
              <a:avLst/>
              <a:gdLst/>
              <a:ahLst/>
              <a:cxnLst/>
              <a:rect l="l" t="t" r="r" b="b"/>
              <a:pathLst>
                <a:path w="828" h="32" extrusionOk="0">
                  <a:moveTo>
                    <a:pt x="1" y="1"/>
                  </a:moveTo>
                  <a:lnTo>
                    <a:pt x="827" y="31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42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8" name="Google Shape;2572;p64"/>
            <p:cNvSpPr/>
            <p:nvPr/>
          </p:nvSpPr>
          <p:spPr>
            <a:xfrm>
              <a:off x="6415141" y="2018281"/>
              <a:ext cx="58667" cy="58667"/>
            </a:xfrm>
            <a:custGeom>
              <a:avLst/>
              <a:gdLst/>
              <a:ahLst/>
              <a:cxnLst/>
              <a:rect l="l" t="t" r="r" b="b"/>
              <a:pathLst>
                <a:path w="1450" h="1450" extrusionOk="0">
                  <a:moveTo>
                    <a:pt x="723" y="1"/>
                  </a:moveTo>
                  <a:cubicBezTo>
                    <a:pt x="325" y="1"/>
                    <a:pt x="0" y="325"/>
                    <a:pt x="0" y="723"/>
                  </a:cubicBezTo>
                  <a:cubicBezTo>
                    <a:pt x="0" y="1125"/>
                    <a:pt x="325" y="1449"/>
                    <a:pt x="723" y="1449"/>
                  </a:cubicBezTo>
                  <a:cubicBezTo>
                    <a:pt x="1125" y="1449"/>
                    <a:pt x="1449" y="1125"/>
                    <a:pt x="1449" y="723"/>
                  </a:cubicBezTo>
                  <a:cubicBezTo>
                    <a:pt x="1449" y="325"/>
                    <a:pt x="1125" y="1"/>
                    <a:pt x="7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3" name="Google Shape;2311;p64"/>
          <p:cNvGrpSpPr/>
          <p:nvPr/>
        </p:nvGrpSpPr>
        <p:grpSpPr>
          <a:xfrm>
            <a:off x="4154910" y="2944281"/>
            <a:ext cx="2967830" cy="2597718"/>
            <a:chOff x="1892851" y="2619378"/>
            <a:chExt cx="2071049" cy="1872151"/>
          </a:xfrm>
        </p:grpSpPr>
        <p:sp>
          <p:nvSpPr>
            <p:cNvPr id="384" name="Google Shape;2312;p64"/>
            <p:cNvSpPr/>
            <p:nvPr/>
          </p:nvSpPr>
          <p:spPr>
            <a:xfrm rot="10800000">
              <a:off x="3000675" y="3552325"/>
              <a:ext cx="77700" cy="917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85" name="Google Shape;2313;p64"/>
            <p:cNvSpPr/>
            <p:nvPr/>
          </p:nvSpPr>
          <p:spPr>
            <a:xfrm rot="10800000">
              <a:off x="1971975" y="3552325"/>
              <a:ext cx="77700" cy="917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86" name="Google Shape;2314;p64"/>
            <p:cNvSpPr/>
            <p:nvPr/>
          </p:nvSpPr>
          <p:spPr>
            <a:xfrm rot="10800000">
              <a:off x="3357775" y="3988225"/>
              <a:ext cx="77700" cy="481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387" name="Google Shape;2315;p64"/>
            <p:cNvGrpSpPr/>
            <p:nvPr/>
          </p:nvGrpSpPr>
          <p:grpSpPr>
            <a:xfrm>
              <a:off x="1892851" y="2619378"/>
              <a:ext cx="2071049" cy="1872151"/>
              <a:chOff x="6179450" y="2014963"/>
              <a:chExt cx="1167775" cy="1055625"/>
            </a:xfrm>
          </p:grpSpPr>
          <p:sp>
            <p:nvSpPr>
              <p:cNvPr id="388" name="Google Shape;2316;p64"/>
              <p:cNvSpPr/>
              <p:nvPr/>
            </p:nvSpPr>
            <p:spPr>
              <a:xfrm>
                <a:off x="6858400" y="2014963"/>
                <a:ext cx="402350" cy="461725"/>
              </a:xfrm>
              <a:custGeom>
                <a:avLst/>
                <a:gdLst/>
                <a:ahLst/>
                <a:cxnLst/>
                <a:rect l="l" t="t" r="r" b="b"/>
                <a:pathLst>
                  <a:path w="16094" h="18469" extrusionOk="0">
                    <a:moveTo>
                      <a:pt x="7581" y="1"/>
                    </a:moveTo>
                    <a:cubicBezTo>
                      <a:pt x="7055" y="1"/>
                      <a:pt x="6656" y="600"/>
                      <a:pt x="6044" y="931"/>
                    </a:cubicBezTo>
                    <a:cubicBezTo>
                      <a:pt x="5395" y="1286"/>
                      <a:pt x="4612" y="1226"/>
                      <a:pt x="3879" y="1310"/>
                    </a:cubicBezTo>
                    <a:cubicBezTo>
                      <a:pt x="3143" y="1396"/>
                      <a:pt x="2320" y="1744"/>
                      <a:pt x="2149" y="2464"/>
                    </a:cubicBezTo>
                    <a:cubicBezTo>
                      <a:pt x="2039" y="2922"/>
                      <a:pt x="2226" y="3447"/>
                      <a:pt x="1991" y="3856"/>
                    </a:cubicBezTo>
                    <a:cubicBezTo>
                      <a:pt x="1764" y="4261"/>
                      <a:pt x="1219" y="4385"/>
                      <a:pt x="951" y="4763"/>
                    </a:cubicBezTo>
                    <a:cubicBezTo>
                      <a:pt x="402" y="5546"/>
                      <a:pt x="1389" y="6603"/>
                      <a:pt x="1176" y="7534"/>
                    </a:cubicBezTo>
                    <a:cubicBezTo>
                      <a:pt x="1012" y="8249"/>
                      <a:pt x="172" y="8691"/>
                      <a:pt x="101" y="9424"/>
                    </a:cubicBezTo>
                    <a:cubicBezTo>
                      <a:pt x="1" y="10502"/>
                      <a:pt x="1580" y="11054"/>
                      <a:pt x="1721" y="12128"/>
                    </a:cubicBezTo>
                    <a:cubicBezTo>
                      <a:pt x="1781" y="12573"/>
                      <a:pt x="1570" y="13012"/>
                      <a:pt x="1534" y="13460"/>
                    </a:cubicBezTo>
                    <a:cubicBezTo>
                      <a:pt x="1466" y="14317"/>
                      <a:pt x="2126" y="15170"/>
                      <a:pt x="2969" y="15316"/>
                    </a:cubicBezTo>
                    <a:cubicBezTo>
                      <a:pt x="3250" y="15367"/>
                      <a:pt x="3557" y="15350"/>
                      <a:pt x="3798" y="15497"/>
                    </a:cubicBezTo>
                    <a:cubicBezTo>
                      <a:pt x="4127" y="15695"/>
                      <a:pt x="4230" y="16113"/>
                      <a:pt x="4448" y="16428"/>
                    </a:cubicBezTo>
                    <a:cubicBezTo>
                      <a:pt x="5291" y="17619"/>
                      <a:pt x="7236" y="16836"/>
                      <a:pt x="8570" y="17425"/>
                    </a:cubicBezTo>
                    <a:cubicBezTo>
                      <a:pt x="9280" y="17736"/>
                      <a:pt x="9842" y="18459"/>
                      <a:pt x="10618" y="18469"/>
                    </a:cubicBezTo>
                    <a:cubicBezTo>
                      <a:pt x="10624" y="18469"/>
                      <a:pt x="10629" y="18469"/>
                      <a:pt x="10635" y="18469"/>
                    </a:cubicBezTo>
                    <a:cubicBezTo>
                      <a:pt x="11416" y="18469"/>
                      <a:pt x="11993" y="17741"/>
                      <a:pt x="12359" y="17047"/>
                    </a:cubicBezTo>
                    <a:cubicBezTo>
                      <a:pt x="12519" y="16742"/>
                      <a:pt x="12706" y="16397"/>
                      <a:pt x="13041" y="16324"/>
                    </a:cubicBezTo>
                    <a:cubicBezTo>
                      <a:pt x="13087" y="16315"/>
                      <a:pt x="13133" y="16311"/>
                      <a:pt x="13179" y="16311"/>
                    </a:cubicBezTo>
                    <a:cubicBezTo>
                      <a:pt x="13265" y="16311"/>
                      <a:pt x="13353" y="16324"/>
                      <a:pt x="13443" y="16337"/>
                    </a:cubicBezTo>
                    <a:cubicBezTo>
                      <a:pt x="13530" y="16352"/>
                      <a:pt x="13615" y="16365"/>
                      <a:pt x="13702" y="16365"/>
                    </a:cubicBezTo>
                    <a:cubicBezTo>
                      <a:pt x="13711" y="16365"/>
                      <a:pt x="13721" y="16365"/>
                      <a:pt x="13730" y="16365"/>
                    </a:cubicBezTo>
                    <a:cubicBezTo>
                      <a:pt x="14473" y="16340"/>
                      <a:pt x="14774" y="15381"/>
                      <a:pt x="14721" y="14641"/>
                    </a:cubicBezTo>
                    <a:cubicBezTo>
                      <a:pt x="14668" y="13901"/>
                      <a:pt x="14510" y="13041"/>
                      <a:pt x="15026" y="12510"/>
                    </a:cubicBezTo>
                    <a:cubicBezTo>
                      <a:pt x="15206" y="12319"/>
                      <a:pt x="15457" y="12198"/>
                      <a:pt x="15624" y="11997"/>
                    </a:cubicBezTo>
                    <a:cubicBezTo>
                      <a:pt x="16093" y="11442"/>
                      <a:pt x="15758" y="10595"/>
                      <a:pt x="15350" y="9996"/>
                    </a:cubicBezTo>
                    <a:cubicBezTo>
                      <a:pt x="14941" y="9398"/>
                      <a:pt x="14450" y="8708"/>
                      <a:pt x="14660" y="8016"/>
                    </a:cubicBezTo>
                    <a:cubicBezTo>
                      <a:pt x="14801" y="7560"/>
                      <a:pt x="15230" y="7205"/>
                      <a:pt x="15259" y="6727"/>
                    </a:cubicBezTo>
                    <a:cubicBezTo>
                      <a:pt x="15320" y="5683"/>
                      <a:pt x="13610" y="5479"/>
                      <a:pt x="13232" y="4505"/>
                    </a:cubicBezTo>
                    <a:cubicBezTo>
                      <a:pt x="13085" y="4133"/>
                      <a:pt x="13168" y="3712"/>
                      <a:pt x="13105" y="3321"/>
                    </a:cubicBezTo>
                    <a:cubicBezTo>
                      <a:pt x="12980" y="2544"/>
                      <a:pt x="12206" y="1964"/>
                      <a:pt x="11437" y="1964"/>
                    </a:cubicBezTo>
                    <a:cubicBezTo>
                      <a:pt x="11274" y="1964"/>
                      <a:pt x="11112" y="1990"/>
                      <a:pt x="10956" y="2045"/>
                    </a:cubicBezTo>
                    <a:lnTo>
                      <a:pt x="10926" y="2096"/>
                    </a:lnTo>
                    <a:cubicBezTo>
                      <a:pt x="10836" y="1741"/>
                      <a:pt x="10779" y="1166"/>
                      <a:pt x="10200" y="961"/>
                    </a:cubicBezTo>
                    <a:cubicBezTo>
                      <a:pt x="10156" y="945"/>
                      <a:pt x="10108" y="939"/>
                      <a:pt x="10055" y="939"/>
                    </a:cubicBezTo>
                    <a:cubicBezTo>
                      <a:pt x="9942" y="939"/>
                      <a:pt x="9811" y="968"/>
                      <a:pt x="9672" y="998"/>
                    </a:cubicBezTo>
                    <a:cubicBezTo>
                      <a:pt x="9532" y="1027"/>
                      <a:pt x="9384" y="1057"/>
                      <a:pt x="9240" y="1057"/>
                    </a:cubicBezTo>
                    <a:cubicBezTo>
                      <a:pt x="9052" y="1057"/>
                      <a:pt x="8869" y="1007"/>
                      <a:pt x="8717" y="845"/>
                    </a:cubicBezTo>
                    <a:cubicBezTo>
                      <a:pt x="8524" y="637"/>
                      <a:pt x="8236" y="255"/>
                      <a:pt x="7988" y="118"/>
                    </a:cubicBezTo>
                    <a:cubicBezTo>
                      <a:pt x="7842" y="36"/>
                      <a:pt x="7708" y="1"/>
                      <a:pt x="7581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89" name="Google Shape;2317;p64"/>
              <p:cNvSpPr/>
              <p:nvPr/>
            </p:nvSpPr>
            <p:spPr>
              <a:xfrm>
                <a:off x="6858400" y="2014963"/>
                <a:ext cx="402350" cy="461725"/>
              </a:xfrm>
              <a:custGeom>
                <a:avLst/>
                <a:gdLst/>
                <a:ahLst/>
                <a:cxnLst/>
                <a:rect l="l" t="t" r="r" b="b"/>
                <a:pathLst>
                  <a:path w="16094" h="18469" extrusionOk="0">
                    <a:moveTo>
                      <a:pt x="7581" y="1"/>
                    </a:moveTo>
                    <a:cubicBezTo>
                      <a:pt x="7055" y="1"/>
                      <a:pt x="6656" y="600"/>
                      <a:pt x="6044" y="931"/>
                    </a:cubicBezTo>
                    <a:cubicBezTo>
                      <a:pt x="5395" y="1286"/>
                      <a:pt x="4612" y="1226"/>
                      <a:pt x="3879" y="1310"/>
                    </a:cubicBezTo>
                    <a:cubicBezTo>
                      <a:pt x="3143" y="1396"/>
                      <a:pt x="2320" y="1744"/>
                      <a:pt x="2149" y="2464"/>
                    </a:cubicBezTo>
                    <a:cubicBezTo>
                      <a:pt x="2039" y="2922"/>
                      <a:pt x="2226" y="3447"/>
                      <a:pt x="1991" y="3856"/>
                    </a:cubicBezTo>
                    <a:cubicBezTo>
                      <a:pt x="1764" y="4261"/>
                      <a:pt x="1219" y="4385"/>
                      <a:pt x="951" y="4763"/>
                    </a:cubicBezTo>
                    <a:cubicBezTo>
                      <a:pt x="402" y="5546"/>
                      <a:pt x="1389" y="6603"/>
                      <a:pt x="1176" y="7534"/>
                    </a:cubicBezTo>
                    <a:cubicBezTo>
                      <a:pt x="1012" y="8249"/>
                      <a:pt x="172" y="8691"/>
                      <a:pt x="101" y="9424"/>
                    </a:cubicBezTo>
                    <a:cubicBezTo>
                      <a:pt x="1" y="10502"/>
                      <a:pt x="1580" y="11054"/>
                      <a:pt x="1721" y="12128"/>
                    </a:cubicBezTo>
                    <a:cubicBezTo>
                      <a:pt x="1781" y="12573"/>
                      <a:pt x="1570" y="13012"/>
                      <a:pt x="1534" y="13460"/>
                    </a:cubicBezTo>
                    <a:cubicBezTo>
                      <a:pt x="1466" y="14317"/>
                      <a:pt x="2126" y="15170"/>
                      <a:pt x="2969" y="15316"/>
                    </a:cubicBezTo>
                    <a:cubicBezTo>
                      <a:pt x="3250" y="15367"/>
                      <a:pt x="3557" y="15350"/>
                      <a:pt x="3798" y="15497"/>
                    </a:cubicBezTo>
                    <a:cubicBezTo>
                      <a:pt x="4127" y="15695"/>
                      <a:pt x="4230" y="16113"/>
                      <a:pt x="4448" y="16428"/>
                    </a:cubicBezTo>
                    <a:cubicBezTo>
                      <a:pt x="5291" y="17619"/>
                      <a:pt x="7236" y="16836"/>
                      <a:pt x="8570" y="17425"/>
                    </a:cubicBezTo>
                    <a:cubicBezTo>
                      <a:pt x="9280" y="17736"/>
                      <a:pt x="9842" y="18459"/>
                      <a:pt x="10618" y="18469"/>
                    </a:cubicBezTo>
                    <a:cubicBezTo>
                      <a:pt x="10624" y="18469"/>
                      <a:pt x="10629" y="18469"/>
                      <a:pt x="10635" y="18469"/>
                    </a:cubicBezTo>
                    <a:cubicBezTo>
                      <a:pt x="11416" y="18469"/>
                      <a:pt x="11993" y="17741"/>
                      <a:pt x="12359" y="17047"/>
                    </a:cubicBezTo>
                    <a:cubicBezTo>
                      <a:pt x="12519" y="16742"/>
                      <a:pt x="12706" y="16397"/>
                      <a:pt x="13041" y="16324"/>
                    </a:cubicBezTo>
                    <a:cubicBezTo>
                      <a:pt x="13087" y="16315"/>
                      <a:pt x="13133" y="16311"/>
                      <a:pt x="13179" y="16311"/>
                    </a:cubicBezTo>
                    <a:cubicBezTo>
                      <a:pt x="13265" y="16311"/>
                      <a:pt x="13353" y="16324"/>
                      <a:pt x="13443" y="16337"/>
                    </a:cubicBezTo>
                    <a:cubicBezTo>
                      <a:pt x="13530" y="16352"/>
                      <a:pt x="13615" y="16365"/>
                      <a:pt x="13702" y="16365"/>
                    </a:cubicBezTo>
                    <a:cubicBezTo>
                      <a:pt x="13711" y="16365"/>
                      <a:pt x="13721" y="16365"/>
                      <a:pt x="13730" y="16365"/>
                    </a:cubicBezTo>
                    <a:cubicBezTo>
                      <a:pt x="14473" y="16340"/>
                      <a:pt x="14774" y="15381"/>
                      <a:pt x="14721" y="14641"/>
                    </a:cubicBezTo>
                    <a:cubicBezTo>
                      <a:pt x="14668" y="13901"/>
                      <a:pt x="14510" y="13041"/>
                      <a:pt x="15026" y="12510"/>
                    </a:cubicBezTo>
                    <a:cubicBezTo>
                      <a:pt x="15206" y="12319"/>
                      <a:pt x="15457" y="12198"/>
                      <a:pt x="15624" y="11997"/>
                    </a:cubicBezTo>
                    <a:cubicBezTo>
                      <a:pt x="16093" y="11442"/>
                      <a:pt x="15758" y="10595"/>
                      <a:pt x="15350" y="9996"/>
                    </a:cubicBezTo>
                    <a:cubicBezTo>
                      <a:pt x="14941" y="9398"/>
                      <a:pt x="14450" y="8708"/>
                      <a:pt x="14660" y="8016"/>
                    </a:cubicBezTo>
                    <a:cubicBezTo>
                      <a:pt x="14801" y="7560"/>
                      <a:pt x="15230" y="7205"/>
                      <a:pt x="15259" y="6727"/>
                    </a:cubicBezTo>
                    <a:cubicBezTo>
                      <a:pt x="15320" y="5683"/>
                      <a:pt x="13610" y="5479"/>
                      <a:pt x="13232" y="4505"/>
                    </a:cubicBezTo>
                    <a:cubicBezTo>
                      <a:pt x="13085" y="4133"/>
                      <a:pt x="13168" y="3712"/>
                      <a:pt x="13105" y="3321"/>
                    </a:cubicBezTo>
                    <a:cubicBezTo>
                      <a:pt x="12980" y="2544"/>
                      <a:pt x="12206" y="1964"/>
                      <a:pt x="11437" y="1964"/>
                    </a:cubicBezTo>
                    <a:cubicBezTo>
                      <a:pt x="11274" y="1964"/>
                      <a:pt x="11112" y="1990"/>
                      <a:pt x="10956" y="2045"/>
                    </a:cubicBezTo>
                    <a:lnTo>
                      <a:pt x="10926" y="2096"/>
                    </a:lnTo>
                    <a:cubicBezTo>
                      <a:pt x="10836" y="1741"/>
                      <a:pt x="10779" y="1166"/>
                      <a:pt x="10200" y="961"/>
                    </a:cubicBezTo>
                    <a:cubicBezTo>
                      <a:pt x="10156" y="945"/>
                      <a:pt x="10108" y="939"/>
                      <a:pt x="10055" y="939"/>
                    </a:cubicBezTo>
                    <a:cubicBezTo>
                      <a:pt x="9942" y="939"/>
                      <a:pt x="9811" y="968"/>
                      <a:pt x="9672" y="998"/>
                    </a:cubicBezTo>
                    <a:cubicBezTo>
                      <a:pt x="9532" y="1027"/>
                      <a:pt x="9384" y="1057"/>
                      <a:pt x="9240" y="1057"/>
                    </a:cubicBezTo>
                    <a:cubicBezTo>
                      <a:pt x="9052" y="1057"/>
                      <a:pt x="8869" y="1007"/>
                      <a:pt x="8717" y="845"/>
                    </a:cubicBezTo>
                    <a:cubicBezTo>
                      <a:pt x="8524" y="637"/>
                      <a:pt x="8236" y="255"/>
                      <a:pt x="7988" y="118"/>
                    </a:cubicBezTo>
                    <a:cubicBezTo>
                      <a:pt x="7842" y="36"/>
                      <a:pt x="7708" y="1"/>
                      <a:pt x="75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0" name="Google Shape;2318;p64"/>
              <p:cNvSpPr/>
              <p:nvPr/>
            </p:nvSpPr>
            <p:spPr>
              <a:xfrm>
                <a:off x="6878550" y="2695263"/>
                <a:ext cx="276525" cy="116325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4653" extrusionOk="0">
                    <a:moveTo>
                      <a:pt x="5533" y="1"/>
                    </a:moveTo>
                    <a:cubicBezTo>
                      <a:pt x="2478" y="1"/>
                      <a:pt x="1" y="680"/>
                      <a:pt x="1" y="1516"/>
                    </a:cubicBezTo>
                    <a:lnTo>
                      <a:pt x="1" y="3187"/>
                    </a:lnTo>
                    <a:lnTo>
                      <a:pt x="8" y="3187"/>
                    </a:lnTo>
                    <a:cubicBezTo>
                      <a:pt x="105" y="3999"/>
                      <a:pt x="2541" y="4652"/>
                      <a:pt x="5533" y="4652"/>
                    </a:cubicBezTo>
                    <a:cubicBezTo>
                      <a:pt x="8524" y="4652"/>
                      <a:pt x="10960" y="3999"/>
                      <a:pt x="11057" y="3187"/>
                    </a:cubicBezTo>
                    <a:lnTo>
                      <a:pt x="11060" y="3187"/>
                    </a:lnTo>
                    <a:lnTo>
                      <a:pt x="11060" y="1516"/>
                    </a:lnTo>
                    <a:cubicBezTo>
                      <a:pt x="11060" y="680"/>
                      <a:pt x="8588" y="1"/>
                      <a:pt x="5533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1" name="Google Shape;2319;p64"/>
              <p:cNvSpPr/>
              <p:nvPr/>
            </p:nvSpPr>
            <p:spPr>
              <a:xfrm>
                <a:off x="6878550" y="2695263"/>
                <a:ext cx="276525" cy="116325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4653" extrusionOk="0">
                    <a:moveTo>
                      <a:pt x="5533" y="1"/>
                    </a:moveTo>
                    <a:cubicBezTo>
                      <a:pt x="2478" y="1"/>
                      <a:pt x="1" y="680"/>
                      <a:pt x="1" y="1516"/>
                    </a:cubicBezTo>
                    <a:lnTo>
                      <a:pt x="1" y="3187"/>
                    </a:lnTo>
                    <a:lnTo>
                      <a:pt x="8" y="3187"/>
                    </a:lnTo>
                    <a:cubicBezTo>
                      <a:pt x="105" y="3999"/>
                      <a:pt x="2541" y="4652"/>
                      <a:pt x="5533" y="4652"/>
                    </a:cubicBezTo>
                    <a:cubicBezTo>
                      <a:pt x="8524" y="4652"/>
                      <a:pt x="10960" y="3999"/>
                      <a:pt x="11057" y="3187"/>
                    </a:cubicBezTo>
                    <a:lnTo>
                      <a:pt x="11060" y="3187"/>
                    </a:lnTo>
                    <a:lnTo>
                      <a:pt x="11060" y="1516"/>
                    </a:lnTo>
                    <a:cubicBezTo>
                      <a:pt x="11060" y="680"/>
                      <a:pt x="8588" y="1"/>
                      <a:pt x="55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2" name="Google Shape;2320;p64"/>
              <p:cNvSpPr/>
              <p:nvPr/>
            </p:nvSpPr>
            <p:spPr>
              <a:xfrm>
                <a:off x="6602825" y="2259838"/>
                <a:ext cx="609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329" extrusionOk="0">
                    <a:moveTo>
                      <a:pt x="1179" y="0"/>
                    </a:moveTo>
                    <a:lnTo>
                      <a:pt x="1055" y="40"/>
                    </a:lnTo>
                    <a:cubicBezTo>
                      <a:pt x="700" y="128"/>
                      <a:pt x="366" y="288"/>
                      <a:pt x="81" y="516"/>
                    </a:cubicBezTo>
                    <a:cubicBezTo>
                      <a:pt x="41" y="546"/>
                      <a:pt x="1" y="599"/>
                      <a:pt x="27" y="643"/>
                    </a:cubicBezTo>
                    <a:cubicBezTo>
                      <a:pt x="38" y="660"/>
                      <a:pt x="58" y="667"/>
                      <a:pt x="75" y="673"/>
                    </a:cubicBezTo>
                    <a:cubicBezTo>
                      <a:pt x="119" y="690"/>
                      <a:pt x="166" y="698"/>
                      <a:pt x="213" y="698"/>
                    </a:cubicBezTo>
                    <a:cubicBezTo>
                      <a:pt x="296" y="698"/>
                      <a:pt x="380" y="673"/>
                      <a:pt x="447" y="626"/>
                    </a:cubicBezTo>
                    <a:lnTo>
                      <a:pt x="447" y="626"/>
                    </a:lnTo>
                    <a:cubicBezTo>
                      <a:pt x="364" y="692"/>
                      <a:pt x="299" y="779"/>
                      <a:pt x="259" y="877"/>
                    </a:cubicBezTo>
                    <a:cubicBezTo>
                      <a:pt x="239" y="931"/>
                      <a:pt x="232" y="1004"/>
                      <a:pt x="282" y="1031"/>
                    </a:cubicBezTo>
                    <a:cubicBezTo>
                      <a:pt x="292" y="1035"/>
                      <a:pt x="302" y="1036"/>
                      <a:pt x="313" y="1036"/>
                    </a:cubicBezTo>
                    <a:cubicBezTo>
                      <a:pt x="332" y="1036"/>
                      <a:pt x="352" y="1032"/>
                      <a:pt x="369" y="1028"/>
                    </a:cubicBezTo>
                    <a:cubicBezTo>
                      <a:pt x="546" y="974"/>
                      <a:pt x="717" y="897"/>
                      <a:pt x="878" y="800"/>
                    </a:cubicBezTo>
                    <a:lnTo>
                      <a:pt x="878" y="800"/>
                    </a:lnTo>
                    <a:cubicBezTo>
                      <a:pt x="807" y="874"/>
                      <a:pt x="744" y="957"/>
                      <a:pt x="687" y="1044"/>
                    </a:cubicBezTo>
                    <a:cubicBezTo>
                      <a:pt x="657" y="1092"/>
                      <a:pt x="630" y="1141"/>
                      <a:pt x="627" y="1198"/>
                    </a:cubicBezTo>
                    <a:cubicBezTo>
                      <a:pt x="623" y="1255"/>
                      <a:pt x="657" y="1316"/>
                      <a:pt x="714" y="1325"/>
                    </a:cubicBezTo>
                    <a:cubicBezTo>
                      <a:pt x="721" y="1327"/>
                      <a:pt x="729" y="1328"/>
                      <a:pt x="736" y="1328"/>
                    </a:cubicBezTo>
                    <a:cubicBezTo>
                      <a:pt x="781" y="1328"/>
                      <a:pt x="824" y="1294"/>
                      <a:pt x="861" y="1265"/>
                    </a:cubicBezTo>
                    <a:cubicBezTo>
                      <a:pt x="1131" y="1050"/>
                      <a:pt x="1475" y="930"/>
                      <a:pt x="1819" y="930"/>
                    </a:cubicBezTo>
                    <a:cubicBezTo>
                      <a:pt x="1833" y="930"/>
                      <a:pt x="1847" y="931"/>
                      <a:pt x="1862" y="931"/>
                    </a:cubicBezTo>
                    <a:cubicBezTo>
                      <a:pt x="1915" y="933"/>
                      <a:pt x="1969" y="937"/>
                      <a:pt x="2023" y="937"/>
                    </a:cubicBezTo>
                    <a:cubicBezTo>
                      <a:pt x="2063" y="937"/>
                      <a:pt x="2103" y="935"/>
                      <a:pt x="2143" y="928"/>
                    </a:cubicBezTo>
                    <a:cubicBezTo>
                      <a:pt x="2236" y="911"/>
                      <a:pt x="2330" y="860"/>
                      <a:pt x="2370" y="777"/>
                    </a:cubicBezTo>
                    <a:cubicBezTo>
                      <a:pt x="2437" y="630"/>
                      <a:pt x="2323" y="466"/>
                      <a:pt x="2200" y="366"/>
                    </a:cubicBezTo>
                    <a:cubicBezTo>
                      <a:pt x="1915" y="131"/>
                      <a:pt x="1547" y="20"/>
                      <a:pt x="1179" y="0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3" name="Google Shape;2321;p64"/>
              <p:cNvSpPr/>
              <p:nvPr/>
            </p:nvSpPr>
            <p:spPr>
              <a:xfrm>
                <a:off x="6603250" y="2259838"/>
                <a:ext cx="593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1330" extrusionOk="0">
                    <a:moveTo>
                      <a:pt x="1162" y="0"/>
                    </a:moveTo>
                    <a:lnTo>
                      <a:pt x="1038" y="40"/>
                    </a:lnTo>
                    <a:cubicBezTo>
                      <a:pt x="683" y="128"/>
                      <a:pt x="349" y="288"/>
                      <a:pt x="64" y="516"/>
                    </a:cubicBezTo>
                    <a:cubicBezTo>
                      <a:pt x="34" y="539"/>
                      <a:pt x="1" y="576"/>
                      <a:pt x="1" y="613"/>
                    </a:cubicBezTo>
                    <a:cubicBezTo>
                      <a:pt x="1" y="623"/>
                      <a:pt x="4" y="633"/>
                      <a:pt x="10" y="643"/>
                    </a:cubicBezTo>
                    <a:cubicBezTo>
                      <a:pt x="21" y="660"/>
                      <a:pt x="41" y="667"/>
                      <a:pt x="58" y="673"/>
                    </a:cubicBezTo>
                    <a:cubicBezTo>
                      <a:pt x="101" y="690"/>
                      <a:pt x="148" y="700"/>
                      <a:pt x="195" y="700"/>
                    </a:cubicBezTo>
                    <a:cubicBezTo>
                      <a:pt x="279" y="700"/>
                      <a:pt x="362" y="673"/>
                      <a:pt x="429" y="627"/>
                    </a:cubicBezTo>
                    <a:lnTo>
                      <a:pt x="429" y="627"/>
                    </a:lnTo>
                    <a:cubicBezTo>
                      <a:pt x="345" y="693"/>
                      <a:pt x="282" y="780"/>
                      <a:pt x="242" y="877"/>
                    </a:cubicBezTo>
                    <a:cubicBezTo>
                      <a:pt x="231" y="900"/>
                      <a:pt x="225" y="928"/>
                      <a:pt x="225" y="954"/>
                    </a:cubicBezTo>
                    <a:cubicBezTo>
                      <a:pt x="225" y="988"/>
                      <a:pt x="238" y="1014"/>
                      <a:pt x="265" y="1031"/>
                    </a:cubicBezTo>
                    <a:cubicBezTo>
                      <a:pt x="275" y="1035"/>
                      <a:pt x="288" y="1038"/>
                      <a:pt x="299" y="1038"/>
                    </a:cubicBezTo>
                    <a:cubicBezTo>
                      <a:pt x="316" y="1038"/>
                      <a:pt x="336" y="1031"/>
                      <a:pt x="352" y="1028"/>
                    </a:cubicBezTo>
                    <a:cubicBezTo>
                      <a:pt x="529" y="974"/>
                      <a:pt x="700" y="897"/>
                      <a:pt x="861" y="800"/>
                    </a:cubicBezTo>
                    <a:lnTo>
                      <a:pt x="861" y="800"/>
                    </a:lnTo>
                    <a:cubicBezTo>
                      <a:pt x="790" y="874"/>
                      <a:pt x="727" y="957"/>
                      <a:pt x="670" y="1044"/>
                    </a:cubicBezTo>
                    <a:cubicBezTo>
                      <a:pt x="640" y="1092"/>
                      <a:pt x="613" y="1141"/>
                      <a:pt x="610" y="1198"/>
                    </a:cubicBezTo>
                    <a:lnTo>
                      <a:pt x="610" y="1205"/>
                    </a:lnTo>
                    <a:cubicBezTo>
                      <a:pt x="610" y="1259"/>
                      <a:pt x="643" y="1316"/>
                      <a:pt x="697" y="1325"/>
                    </a:cubicBezTo>
                    <a:cubicBezTo>
                      <a:pt x="703" y="1329"/>
                      <a:pt x="707" y="1329"/>
                      <a:pt x="713" y="1329"/>
                    </a:cubicBezTo>
                    <a:cubicBezTo>
                      <a:pt x="760" y="1329"/>
                      <a:pt x="807" y="1296"/>
                      <a:pt x="844" y="1265"/>
                    </a:cubicBezTo>
                    <a:cubicBezTo>
                      <a:pt x="1115" y="1051"/>
                      <a:pt x="1460" y="931"/>
                      <a:pt x="1805" y="931"/>
                    </a:cubicBezTo>
                    <a:lnTo>
                      <a:pt x="1845" y="931"/>
                    </a:lnTo>
                    <a:cubicBezTo>
                      <a:pt x="1898" y="931"/>
                      <a:pt x="1955" y="937"/>
                      <a:pt x="2012" y="937"/>
                    </a:cubicBezTo>
                    <a:cubicBezTo>
                      <a:pt x="2049" y="937"/>
                      <a:pt x="2089" y="934"/>
                      <a:pt x="2126" y="928"/>
                    </a:cubicBezTo>
                    <a:cubicBezTo>
                      <a:pt x="2219" y="911"/>
                      <a:pt x="2313" y="860"/>
                      <a:pt x="2353" y="777"/>
                    </a:cubicBezTo>
                    <a:cubicBezTo>
                      <a:pt x="2367" y="747"/>
                      <a:pt x="2373" y="717"/>
                      <a:pt x="2373" y="683"/>
                    </a:cubicBezTo>
                    <a:cubicBezTo>
                      <a:pt x="2373" y="566"/>
                      <a:pt x="2283" y="446"/>
                      <a:pt x="2183" y="366"/>
                    </a:cubicBezTo>
                    <a:cubicBezTo>
                      <a:pt x="1898" y="131"/>
                      <a:pt x="1530" y="20"/>
                      <a:pt x="1162" y="0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4" name="Google Shape;2322;p64"/>
              <p:cNvSpPr/>
              <p:nvPr/>
            </p:nvSpPr>
            <p:spPr>
              <a:xfrm>
                <a:off x="6470175" y="2314388"/>
                <a:ext cx="1846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6459" extrusionOk="0">
                    <a:moveTo>
                      <a:pt x="1512" y="0"/>
                    </a:moveTo>
                    <a:lnTo>
                      <a:pt x="2025" y="777"/>
                    </a:lnTo>
                    <a:cubicBezTo>
                      <a:pt x="823" y="1416"/>
                      <a:pt x="0" y="2657"/>
                      <a:pt x="0" y="3721"/>
                    </a:cubicBezTo>
                    <a:cubicBezTo>
                      <a:pt x="0" y="5234"/>
                      <a:pt x="1653" y="6459"/>
                      <a:pt x="3691" y="6459"/>
                    </a:cubicBezTo>
                    <a:cubicBezTo>
                      <a:pt x="5732" y="6459"/>
                      <a:pt x="7385" y="5234"/>
                      <a:pt x="7385" y="3721"/>
                    </a:cubicBezTo>
                    <a:cubicBezTo>
                      <a:pt x="7385" y="2590"/>
                      <a:pt x="6458" y="1265"/>
                      <a:pt x="5140" y="669"/>
                    </a:cubicBezTo>
                    <a:lnTo>
                      <a:pt x="55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5" name="Google Shape;2323;p64"/>
              <p:cNvSpPr/>
              <p:nvPr/>
            </p:nvSpPr>
            <p:spPr>
              <a:xfrm>
                <a:off x="6179450" y="2484463"/>
                <a:ext cx="700900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28036" h="2604" extrusionOk="0">
                    <a:moveTo>
                      <a:pt x="1" y="0"/>
                    </a:moveTo>
                    <a:lnTo>
                      <a:pt x="1" y="2604"/>
                    </a:lnTo>
                    <a:lnTo>
                      <a:pt x="28036" y="2604"/>
                    </a:lnTo>
                    <a:lnTo>
                      <a:pt x="28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6" name="Google Shape;2324;p64"/>
              <p:cNvSpPr/>
              <p:nvPr/>
            </p:nvSpPr>
            <p:spPr>
              <a:xfrm>
                <a:off x="6955850" y="2894963"/>
                <a:ext cx="9382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5589" extrusionOk="0">
                    <a:moveTo>
                      <a:pt x="1547" y="0"/>
                    </a:moveTo>
                    <a:lnTo>
                      <a:pt x="1" y="1794"/>
                    </a:lnTo>
                    <a:cubicBezTo>
                      <a:pt x="141" y="1978"/>
                      <a:pt x="1085" y="2978"/>
                      <a:pt x="1162" y="3089"/>
                    </a:cubicBezTo>
                    <a:lnTo>
                      <a:pt x="1202" y="3186"/>
                    </a:lnTo>
                    <a:lnTo>
                      <a:pt x="912" y="4548"/>
                    </a:lnTo>
                    <a:cubicBezTo>
                      <a:pt x="911" y="4548"/>
                      <a:pt x="911" y="4548"/>
                      <a:pt x="911" y="4548"/>
                    </a:cubicBezTo>
                    <a:cubicBezTo>
                      <a:pt x="850" y="4548"/>
                      <a:pt x="496" y="5341"/>
                      <a:pt x="473" y="5414"/>
                    </a:cubicBezTo>
                    <a:cubicBezTo>
                      <a:pt x="447" y="5489"/>
                      <a:pt x="499" y="5589"/>
                      <a:pt x="576" y="5589"/>
                    </a:cubicBezTo>
                    <a:cubicBezTo>
                      <a:pt x="578" y="5589"/>
                      <a:pt x="581" y="5589"/>
                      <a:pt x="583" y="5588"/>
                    </a:cubicBezTo>
                    <a:cubicBezTo>
                      <a:pt x="610" y="5585"/>
                      <a:pt x="637" y="5568"/>
                      <a:pt x="660" y="5552"/>
                    </a:cubicBezTo>
                    <a:cubicBezTo>
                      <a:pt x="674" y="5542"/>
                      <a:pt x="691" y="5531"/>
                      <a:pt x="708" y="5522"/>
                    </a:cubicBezTo>
                    <a:lnTo>
                      <a:pt x="708" y="5522"/>
                    </a:lnTo>
                    <a:lnTo>
                      <a:pt x="704" y="5531"/>
                    </a:lnTo>
                    <a:lnTo>
                      <a:pt x="821" y="5438"/>
                    </a:lnTo>
                    <a:cubicBezTo>
                      <a:pt x="932" y="5354"/>
                      <a:pt x="1049" y="5258"/>
                      <a:pt x="1162" y="5164"/>
                    </a:cubicBezTo>
                    <a:lnTo>
                      <a:pt x="3752" y="2737"/>
                    </a:lnTo>
                    <a:cubicBezTo>
                      <a:pt x="3752" y="2737"/>
                      <a:pt x="2082" y="706"/>
                      <a:pt x="1547" y="0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7" name="Google Shape;2325;p64"/>
              <p:cNvSpPr/>
              <p:nvPr/>
            </p:nvSpPr>
            <p:spPr>
              <a:xfrm>
                <a:off x="6947000" y="2960138"/>
                <a:ext cx="110200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3869" extrusionOk="0">
                    <a:moveTo>
                      <a:pt x="4019" y="0"/>
                    </a:moveTo>
                    <a:cubicBezTo>
                      <a:pt x="4019" y="0"/>
                      <a:pt x="3042" y="1064"/>
                      <a:pt x="1871" y="1763"/>
                    </a:cubicBezTo>
                    <a:lnTo>
                      <a:pt x="1286" y="1754"/>
                    </a:lnTo>
                    <a:cubicBezTo>
                      <a:pt x="1286" y="1754"/>
                      <a:pt x="529" y="2714"/>
                      <a:pt x="1" y="3868"/>
                    </a:cubicBezTo>
                    <a:cubicBezTo>
                      <a:pt x="1" y="3868"/>
                      <a:pt x="1550" y="3119"/>
                      <a:pt x="2543" y="2285"/>
                    </a:cubicBezTo>
                    <a:cubicBezTo>
                      <a:pt x="3538" y="1452"/>
                      <a:pt x="4407" y="589"/>
                      <a:pt x="4407" y="589"/>
                    </a:cubicBezTo>
                    <a:lnTo>
                      <a:pt x="4019" y="0"/>
                    </a:ln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8" name="Google Shape;2326;p64"/>
              <p:cNvSpPr/>
              <p:nvPr/>
            </p:nvSpPr>
            <p:spPr>
              <a:xfrm>
                <a:off x="6972525" y="2100738"/>
                <a:ext cx="144400" cy="25307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0123" extrusionOk="0">
                    <a:moveTo>
                      <a:pt x="3785" y="0"/>
                    </a:moveTo>
                    <a:cubicBezTo>
                      <a:pt x="3186" y="0"/>
                      <a:pt x="2406" y="182"/>
                      <a:pt x="1740" y="365"/>
                    </a:cubicBezTo>
                    <a:cubicBezTo>
                      <a:pt x="1069" y="548"/>
                      <a:pt x="515" y="728"/>
                      <a:pt x="364" y="728"/>
                    </a:cubicBezTo>
                    <a:cubicBezTo>
                      <a:pt x="349" y="728"/>
                      <a:pt x="338" y="726"/>
                      <a:pt x="331" y="722"/>
                    </a:cubicBezTo>
                    <a:cubicBezTo>
                      <a:pt x="322" y="763"/>
                      <a:pt x="311" y="807"/>
                      <a:pt x="305" y="850"/>
                    </a:cubicBezTo>
                    <a:cubicBezTo>
                      <a:pt x="305" y="850"/>
                      <a:pt x="254" y="2345"/>
                      <a:pt x="127" y="3212"/>
                    </a:cubicBezTo>
                    <a:cubicBezTo>
                      <a:pt x="0" y="4083"/>
                      <a:pt x="147" y="5059"/>
                      <a:pt x="1101" y="5374"/>
                    </a:cubicBezTo>
                    <a:cubicBezTo>
                      <a:pt x="1101" y="5374"/>
                      <a:pt x="1085" y="6529"/>
                      <a:pt x="1085" y="6605"/>
                    </a:cubicBezTo>
                    <a:cubicBezTo>
                      <a:pt x="1085" y="7603"/>
                      <a:pt x="1894" y="10123"/>
                      <a:pt x="2892" y="10123"/>
                    </a:cubicBezTo>
                    <a:cubicBezTo>
                      <a:pt x="3888" y="10123"/>
                      <a:pt x="4574" y="8138"/>
                      <a:pt x="4574" y="7141"/>
                    </a:cubicBezTo>
                    <a:cubicBezTo>
                      <a:pt x="4574" y="7060"/>
                      <a:pt x="4682" y="4015"/>
                      <a:pt x="4682" y="4015"/>
                    </a:cubicBezTo>
                    <a:cubicBezTo>
                      <a:pt x="4768" y="4046"/>
                      <a:pt x="4861" y="4065"/>
                      <a:pt x="4960" y="4065"/>
                    </a:cubicBezTo>
                    <a:cubicBezTo>
                      <a:pt x="4979" y="4065"/>
                      <a:pt x="4999" y="4064"/>
                      <a:pt x="5020" y="4062"/>
                    </a:cubicBezTo>
                    <a:cubicBezTo>
                      <a:pt x="5454" y="4026"/>
                      <a:pt x="5775" y="3644"/>
                      <a:pt x="5739" y="3212"/>
                    </a:cubicBezTo>
                    <a:cubicBezTo>
                      <a:pt x="5707" y="2800"/>
                      <a:pt x="5362" y="2486"/>
                      <a:pt x="4955" y="2486"/>
                    </a:cubicBezTo>
                    <a:cubicBezTo>
                      <a:pt x="4933" y="2486"/>
                      <a:pt x="4911" y="2487"/>
                      <a:pt x="4889" y="2489"/>
                    </a:cubicBezTo>
                    <a:cubicBezTo>
                      <a:pt x="4835" y="2493"/>
                      <a:pt x="4788" y="2506"/>
                      <a:pt x="4742" y="2520"/>
                    </a:cubicBezTo>
                    <a:cubicBezTo>
                      <a:pt x="4737" y="2542"/>
                      <a:pt x="4731" y="2553"/>
                      <a:pt x="4724" y="2553"/>
                    </a:cubicBezTo>
                    <a:cubicBezTo>
                      <a:pt x="4628" y="2553"/>
                      <a:pt x="4367" y="542"/>
                      <a:pt x="4370" y="87"/>
                    </a:cubicBezTo>
                    <a:cubicBezTo>
                      <a:pt x="4211" y="26"/>
                      <a:pt x="4011" y="0"/>
                      <a:pt x="3785" y="0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99" name="Google Shape;2327;p64"/>
              <p:cNvSpPr/>
              <p:nvPr/>
            </p:nvSpPr>
            <p:spPr>
              <a:xfrm>
                <a:off x="7000025" y="2235063"/>
                <a:ext cx="2662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52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065" y="112"/>
                    </a:lnTo>
                    <a:lnTo>
                      <a:pt x="1065" y="112"/>
                    </a:lnTo>
                    <a:cubicBezTo>
                      <a:pt x="981" y="118"/>
                      <a:pt x="901" y="121"/>
                      <a:pt x="824" y="121"/>
                    </a:cubicBezTo>
                    <a:cubicBezTo>
                      <a:pt x="339" y="12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0" name="Google Shape;2328;p64"/>
              <p:cNvSpPr/>
              <p:nvPr/>
            </p:nvSpPr>
            <p:spPr>
              <a:xfrm>
                <a:off x="7033000" y="2136888"/>
                <a:ext cx="1765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31" extrusionOk="0">
                    <a:moveTo>
                      <a:pt x="285" y="0"/>
                    </a:moveTo>
                    <a:cubicBezTo>
                      <a:pt x="189" y="0"/>
                      <a:pt x="98" y="29"/>
                      <a:pt x="40" y="93"/>
                    </a:cubicBezTo>
                    <a:cubicBezTo>
                      <a:pt x="0" y="137"/>
                      <a:pt x="17" y="207"/>
                      <a:pt x="74" y="224"/>
                    </a:cubicBezTo>
                    <a:cubicBezTo>
                      <a:pt x="158" y="247"/>
                      <a:pt x="244" y="237"/>
                      <a:pt x="325" y="251"/>
                    </a:cubicBezTo>
                    <a:cubicBezTo>
                      <a:pt x="412" y="264"/>
                      <a:pt x="489" y="311"/>
                      <a:pt x="573" y="328"/>
                    </a:cubicBezTo>
                    <a:cubicBezTo>
                      <a:pt x="580" y="329"/>
                      <a:pt x="588" y="330"/>
                      <a:pt x="595" y="330"/>
                    </a:cubicBezTo>
                    <a:cubicBezTo>
                      <a:pt x="660" y="330"/>
                      <a:pt x="706" y="263"/>
                      <a:pt x="673" y="197"/>
                    </a:cubicBezTo>
                    <a:cubicBezTo>
                      <a:pt x="613" y="7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1" name="Google Shape;2329;p64"/>
              <p:cNvSpPr/>
              <p:nvPr/>
            </p:nvSpPr>
            <p:spPr>
              <a:xfrm>
                <a:off x="6991550" y="2138813"/>
                <a:ext cx="1687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1" extrusionOk="0">
                    <a:moveTo>
                      <a:pt x="430" y="0"/>
                    </a:moveTo>
                    <a:cubicBezTo>
                      <a:pt x="254" y="0"/>
                      <a:pt x="54" y="107"/>
                      <a:pt x="15" y="260"/>
                    </a:cubicBezTo>
                    <a:cubicBezTo>
                      <a:pt x="0" y="320"/>
                      <a:pt x="43" y="371"/>
                      <a:pt x="100" y="371"/>
                    </a:cubicBezTo>
                    <a:cubicBezTo>
                      <a:pt x="107" y="371"/>
                      <a:pt x="115" y="370"/>
                      <a:pt x="123" y="368"/>
                    </a:cubicBezTo>
                    <a:cubicBezTo>
                      <a:pt x="210" y="348"/>
                      <a:pt x="279" y="284"/>
                      <a:pt x="367" y="260"/>
                    </a:cubicBezTo>
                    <a:cubicBezTo>
                      <a:pt x="454" y="237"/>
                      <a:pt x="544" y="231"/>
                      <a:pt x="625" y="194"/>
                    </a:cubicBezTo>
                    <a:cubicBezTo>
                      <a:pt x="668" y="174"/>
                      <a:pt x="675" y="103"/>
                      <a:pt x="641" y="73"/>
                    </a:cubicBezTo>
                    <a:cubicBezTo>
                      <a:pt x="587" y="23"/>
                      <a:pt x="511" y="0"/>
                      <a:pt x="4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2" name="Google Shape;2330;p64"/>
              <p:cNvSpPr/>
              <p:nvPr/>
            </p:nvSpPr>
            <p:spPr>
              <a:xfrm>
                <a:off x="6674700" y="2621588"/>
                <a:ext cx="360625" cy="162550"/>
              </a:xfrm>
              <a:custGeom>
                <a:avLst/>
                <a:gdLst/>
                <a:ahLst/>
                <a:cxnLst/>
                <a:rect l="l" t="t" r="r" b="b"/>
                <a:pathLst>
                  <a:path w="14425" h="6502" extrusionOk="0">
                    <a:moveTo>
                      <a:pt x="13115" y="3981"/>
                    </a:moveTo>
                    <a:cubicBezTo>
                      <a:pt x="13100" y="3981"/>
                      <a:pt x="13059" y="3987"/>
                      <a:pt x="12985" y="4000"/>
                    </a:cubicBezTo>
                    <a:lnTo>
                      <a:pt x="12985" y="4000"/>
                    </a:lnTo>
                    <a:cubicBezTo>
                      <a:pt x="12871" y="4048"/>
                      <a:pt x="12751" y="4087"/>
                      <a:pt x="12626" y="4116"/>
                    </a:cubicBezTo>
                    <a:cubicBezTo>
                      <a:pt x="12859" y="4063"/>
                      <a:pt x="13174" y="3981"/>
                      <a:pt x="13115" y="3981"/>
                    </a:cubicBezTo>
                    <a:close/>
                    <a:moveTo>
                      <a:pt x="12169" y="0"/>
                    </a:moveTo>
                    <a:cubicBezTo>
                      <a:pt x="12015" y="0"/>
                      <a:pt x="11859" y="18"/>
                      <a:pt x="11702" y="53"/>
                    </a:cubicBezTo>
                    <a:cubicBezTo>
                      <a:pt x="11659" y="63"/>
                      <a:pt x="3481" y="1502"/>
                      <a:pt x="1988" y="2222"/>
                    </a:cubicBezTo>
                    <a:cubicBezTo>
                      <a:pt x="496" y="2937"/>
                      <a:pt x="0" y="3570"/>
                      <a:pt x="462" y="4818"/>
                    </a:cubicBezTo>
                    <a:cubicBezTo>
                      <a:pt x="949" y="6139"/>
                      <a:pt x="1363" y="6501"/>
                      <a:pt x="1780" y="6501"/>
                    </a:cubicBezTo>
                    <a:cubicBezTo>
                      <a:pt x="2221" y="6501"/>
                      <a:pt x="2667" y="6099"/>
                      <a:pt x="3209" y="5996"/>
                    </a:cubicBezTo>
                    <a:lnTo>
                      <a:pt x="4260" y="5926"/>
                    </a:lnTo>
                    <a:cubicBezTo>
                      <a:pt x="10421" y="4525"/>
                      <a:pt x="12479" y="4088"/>
                      <a:pt x="12985" y="4000"/>
                    </a:cubicBezTo>
                    <a:lnTo>
                      <a:pt x="12985" y="4000"/>
                    </a:lnTo>
                    <a:cubicBezTo>
                      <a:pt x="13895" y="3612"/>
                      <a:pt x="14424" y="2619"/>
                      <a:pt x="14198" y="1623"/>
                    </a:cubicBezTo>
                    <a:cubicBezTo>
                      <a:pt x="13977" y="658"/>
                      <a:pt x="13120" y="0"/>
                      <a:pt x="12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3" name="Google Shape;2331;p64"/>
              <p:cNvSpPr/>
              <p:nvPr/>
            </p:nvSpPr>
            <p:spPr>
              <a:xfrm>
                <a:off x="6925575" y="2544038"/>
                <a:ext cx="240025" cy="183050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7322" extrusionOk="0">
                    <a:moveTo>
                      <a:pt x="8688" y="0"/>
                    </a:moveTo>
                    <a:cubicBezTo>
                      <a:pt x="8688" y="0"/>
                      <a:pt x="6971" y="578"/>
                      <a:pt x="4873" y="578"/>
                    </a:cubicBezTo>
                    <a:cubicBezTo>
                      <a:pt x="2775" y="578"/>
                      <a:pt x="1352" y="150"/>
                      <a:pt x="1352" y="150"/>
                    </a:cubicBezTo>
                    <a:cubicBezTo>
                      <a:pt x="1352" y="150"/>
                      <a:pt x="222" y="1813"/>
                      <a:pt x="128" y="2800"/>
                    </a:cubicBezTo>
                    <a:cubicBezTo>
                      <a:pt x="38" y="3788"/>
                      <a:pt x="1" y="4842"/>
                      <a:pt x="1" y="4842"/>
                    </a:cubicBezTo>
                    <a:cubicBezTo>
                      <a:pt x="1" y="5782"/>
                      <a:pt x="516" y="6689"/>
                      <a:pt x="1276" y="7017"/>
                    </a:cubicBezTo>
                    <a:lnTo>
                      <a:pt x="4107" y="7321"/>
                    </a:lnTo>
                    <a:lnTo>
                      <a:pt x="5452" y="7321"/>
                    </a:lnTo>
                    <a:lnTo>
                      <a:pt x="8283" y="7017"/>
                    </a:lnTo>
                    <a:cubicBezTo>
                      <a:pt x="9042" y="6689"/>
                      <a:pt x="9601" y="6016"/>
                      <a:pt x="9601" y="5076"/>
                    </a:cubicBezTo>
                    <a:cubicBezTo>
                      <a:pt x="9601" y="5076"/>
                      <a:pt x="9528" y="3506"/>
                      <a:pt x="9437" y="2800"/>
                    </a:cubicBezTo>
                    <a:cubicBezTo>
                      <a:pt x="9363" y="2238"/>
                      <a:pt x="8688" y="0"/>
                      <a:pt x="8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4" name="Google Shape;2332;p64"/>
              <p:cNvSpPr/>
              <p:nvPr/>
            </p:nvSpPr>
            <p:spPr>
              <a:xfrm>
                <a:off x="7114525" y="2554188"/>
                <a:ext cx="10250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766" extrusionOk="0">
                    <a:moveTo>
                      <a:pt x="65" y="1"/>
                    </a:moveTo>
                    <a:cubicBezTo>
                      <a:pt x="34" y="1"/>
                      <a:pt x="1" y="27"/>
                      <a:pt x="9" y="65"/>
                    </a:cubicBezTo>
                    <a:cubicBezTo>
                      <a:pt x="55" y="306"/>
                      <a:pt x="159" y="538"/>
                      <a:pt x="293" y="742"/>
                    </a:cubicBezTo>
                    <a:cubicBezTo>
                      <a:pt x="304" y="759"/>
                      <a:pt x="320" y="766"/>
                      <a:pt x="336" y="766"/>
                    </a:cubicBezTo>
                    <a:cubicBezTo>
                      <a:pt x="373" y="766"/>
                      <a:pt x="409" y="728"/>
                      <a:pt x="384" y="688"/>
                    </a:cubicBezTo>
                    <a:cubicBezTo>
                      <a:pt x="253" y="490"/>
                      <a:pt x="156" y="273"/>
                      <a:pt x="109" y="39"/>
                    </a:cubicBezTo>
                    <a:cubicBezTo>
                      <a:pt x="104" y="12"/>
                      <a:pt x="85" y="1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5" name="Google Shape;2333;p64"/>
              <p:cNvSpPr/>
              <p:nvPr/>
            </p:nvSpPr>
            <p:spPr>
              <a:xfrm>
                <a:off x="7128800" y="2579988"/>
                <a:ext cx="29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24" extrusionOk="0">
                    <a:moveTo>
                      <a:pt x="80" y="1"/>
                    </a:moveTo>
                    <a:cubicBezTo>
                      <a:pt x="37" y="1"/>
                      <a:pt x="0" y="53"/>
                      <a:pt x="40" y="88"/>
                    </a:cubicBezTo>
                    <a:cubicBezTo>
                      <a:pt x="335" y="369"/>
                      <a:pt x="699" y="570"/>
                      <a:pt x="1107" y="623"/>
                    </a:cubicBezTo>
                    <a:cubicBezTo>
                      <a:pt x="1110" y="623"/>
                      <a:pt x="1112" y="623"/>
                      <a:pt x="1114" y="623"/>
                    </a:cubicBezTo>
                    <a:cubicBezTo>
                      <a:pt x="1171" y="623"/>
                      <a:pt x="1169" y="525"/>
                      <a:pt x="1107" y="519"/>
                    </a:cubicBezTo>
                    <a:cubicBezTo>
                      <a:pt x="729" y="469"/>
                      <a:pt x="385" y="275"/>
                      <a:pt x="114" y="14"/>
                    </a:cubicBezTo>
                    <a:cubicBezTo>
                      <a:pt x="103" y="5"/>
                      <a:pt x="9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6" name="Google Shape;2334;p64"/>
              <p:cNvSpPr/>
              <p:nvPr/>
            </p:nvSpPr>
            <p:spPr>
              <a:xfrm>
                <a:off x="7098300" y="2555363"/>
                <a:ext cx="6262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362" extrusionOk="0">
                    <a:moveTo>
                      <a:pt x="65" y="1"/>
                    </a:moveTo>
                    <a:cubicBezTo>
                      <a:pt x="34" y="1"/>
                      <a:pt x="1" y="27"/>
                      <a:pt x="9" y="65"/>
                    </a:cubicBezTo>
                    <a:cubicBezTo>
                      <a:pt x="176" y="976"/>
                      <a:pt x="868" y="1779"/>
                      <a:pt x="1705" y="2153"/>
                    </a:cubicBezTo>
                    <a:cubicBezTo>
                      <a:pt x="1940" y="2261"/>
                      <a:pt x="2184" y="2331"/>
                      <a:pt x="2438" y="2361"/>
                    </a:cubicBezTo>
                    <a:cubicBezTo>
                      <a:pt x="2440" y="2361"/>
                      <a:pt x="2442" y="2361"/>
                      <a:pt x="2444" y="2361"/>
                    </a:cubicBezTo>
                    <a:cubicBezTo>
                      <a:pt x="2505" y="2361"/>
                      <a:pt x="2503" y="2264"/>
                      <a:pt x="2438" y="2258"/>
                    </a:cubicBezTo>
                    <a:cubicBezTo>
                      <a:pt x="1551" y="2153"/>
                      <a:pt x="758" y="1515"/>
                      <a:pt x="353" y="735"/>
                    </a:cubicBezTo>
                    <a:cubicBezTo>
                      <a:pt x="236" y="517"/>
                      <a:pt x="153" y="283"/>
                      <a:pt x="109" y="39"/>
                    </a:cubicBezTo>
                    <a:cubicBezTo>
                      <a:pt x="104" y="12"/>
                      <a:pt x="85" y="1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7" name="Google Shape;2335;p64"/>
              <p:cNvSpPr/>
              <p:nvPr/>
            </p:nvSpPr>
            <p:spPr>
              <a:xfrm>
                <a:off x="6931950" y="2554938"/>
                <a:ext cx="44300" cy="4065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626" extrusionOk="0">
                    <a:moveTo>
                      <a:pt x="1709" y="0"/>
                    </a:moveTo>
                    <a:cubicBezTo>
                      <a:pt x="1688" y="0"/>
                      <a:pt x="1669" y="12"/>
                      <a:pt x="1664" y="39"/>
                    </a:cubicBezTo>
                    <a:cubicBezTo>
                      <a:pt x="1539" y="628"/>
                      <a:pt x="1091" y="1130"/>
                      <a:pt x="549" y="1381"/>
                    </a:cubicBezTo>
                    <a:cubicBezTo>
                      <a:pt x="399" y="1447"/>
                      <a:pt x="234" y="1498"/>
                      <a:pt x="67" y="1521"/>
                    </a:cubicBezTo>
                    <a:cubicBezTo>
                      <a:pt x="3" y="1527"/>
                      <a:pt x="0" y="1625"/>
                      <a:pt x="61" y="1625"/>
                    </a:cubicBezTo>
                    <a:cubicBezTo>
                      <a:pt x="63" y="1625"/>
                      <a:pt x="65" y="1625"/>
                      <a:pt x="67" y="1625"/>
                    </a:cubicBezTo>
                    <a:cubicBezTo>
                      <a:pt x="700" y="1541"/>
                      <a:pt x="1275" y="1116"/>
                      <a:pt x="1579" y="561"/>
                    </a:cubicBezTo>
                    <a:cubicBezTo>
                      <a:pt x="1664" y="403"/>
                      <a:pt x="1727" y="239"/>
                      <a:pt x="1764" y="66"/>
                    </a:cubicBezTo>
                    <a:cubicBezTo>
                      <a:pt x="1772" y="26"/>
                      <a:pt x="1739" y="0"/>
                      <a:pt x="17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8" name="Google Shape;2336;p64"/>
              <p:cNvSpPr/>
              <p:nvPr/>
            </p:nvSpPr>
            <p:spPr>
              <a:xfrm>
                <a:off x="6953325" y="2556113"/>
                <a:ext cx="40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2007" extrusionOk="0">
                    <a:moveTo>
                      <a:pt x="1547" y="0"/>
                    </a:moveTo>
                    <a:cubicBezTo>
                      <a:pt x="1527" y="0"/>
                      <a:pt x="1508" y="12"/>
                      <a:pt x="1504" y="39"/>
                    </a:cubicBezTo>
                    <a:cubicBezTo>
                      <a:pt x="1387" y="665"/>
                      <a:pt x="996" y="1204"/>
                      <a:pt x="507" y="1598"/>
                    </a:cubicBezTo>
                    <a:cubicBezTo>
                      <a:pt x="363" y="1715"/>
                      <a:pt x="209" y="1819"/>
                      <a:pt x="49" y="1910"/>
                    </a:cubicBezTo>
                    <a:cubicBezTo>
                      <a:pt x="0" y="1937"/>
                      <a:pt x="32" y="2007"/>
                      <a:pt x="77" y="2007"/>
                    </a:cubicBezTo>
                    <a:cubicBezTo>
                      <a:pt x="85" y="2007"/>
                      <a:pt x="93" y="2005"/>
                      <a:pt x="102" y="1999"/>
                    </a:cubicBezTo>
                    <a:cubicBezTo>
                      <a:pt x="668" y="1672"/>
                      <a:pt x="1173" y="1187"/>
                      <a:pt x="1441" y="584"/>
                    </a:cubicBezTo>
                    <a:cubicBezTo>
                      <a:pt x="1514" y="417"/>
                      <a:pt x="1571" y="243"/>
                      <a:pt x="1604" y="66"/>
                    </a:cubicBezTo>
                    <a:cubicBezTo>
                      <a:pt x="1611" y="26"/>
                      <a:pt x="1577" y="0"/>
                      <a:pt x="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09" name="Google Shape;2337;p64"/>
              <p:cNvSpPr/>
              <p:nvPr/>
            </p:nvSpPr>
            <p:spPr>
              <a:xfrm>
                <a:off x="6930525" y="2608288"/>
                <a:ext cx="16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38" extrusionOk="0">
                    <a:moveTo>
                      <a:pt x="601" y="0"/>
                    </a:moveTo>
                    <a:cubicBezTo>
                      <a:pt x="596" y="0"/>
                      <a:pt x="591" y="1"/>
                      <a:pt x="586" y="3"/>
                    </a:cubicBezTo>
                    <a:cubicBezTo>
                      <a:pt x="416" y="67"/>
                      <a:pt x="235" y="113"/>
                      <a:pt x="54" y="133"/>
                    </a:cubicBezTo>
                    <a:cubicBezTo>
                      <a:pt x="24" y="137"/>
                      <a:pt x="0" y="157"/>
                      <a:pt x="0" y="187"/>
                    </a:cubicBezTo>
                    <a:cubicBezTo>
                      <a:pt x="0" y="209"/>
                      <a:pt x="21" y="237"/>
                      <a:pt x="49" y="237"/>
                    </a:cubicBezTo>
                    <a:cubicBezTo>
                      <a:pt x="50" y="237"/>
                      <a:pt x="52" y="237"/>
                      <a:pt x="54" y="237"/>
                    </a:cubicBezTo>
                    <a:cubicBezTo>
                      <a:pt x="244" y="217"/>
                      <a:pt x="432" y="170"/>
                      <a:pt x="612" y="100"/>
                    </a:cubicBezTo>
                    <a:cubicBezTo>
                      <a:pt x="640" y="93"/>
                      <a:pt x="656" y="67"/>
                      <a:pt x="649" y="36"/>
                    </a:cubicBezTo>
                    <a:cubicBezTo>
                      <a:pt x="644" y="17"/>
                      <a:pt x="623" y="0"/>
                      <a:pt x="6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0" name="Google Shape;2338;p64"/>
              <p:cNvSpPr/>
              <p:nvPr/>
            </p:nvSpPr>
            <p:spPr>
              <a:xfrm>
                <a:off x="7024350" y="2559913"/>
                <a:ext cx="36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12" extrusionOk="0">
                    <a:moveTo>
                      <a:pt x="93" y="0"/>
                    </a:moveTo>
                    <a:cubicBezTo>
                      <a:pt x="67" y="0"/>
                      <a:pt x="40" y="17"/>
                      <a:pt x="39" y="51"/>
                    </a:cubicBezTo>
                    <a:cubicBezTo>
                      <a:pt x="32" y="656"/>
                      <a:pt x="22" y="1265"/>
                      <a:pt x="5" y="1871"/>
                    </a:cubicBezTo>
                    <a:cubicBezTo>
                      <a:pt x="5" y="1901"/>
                      <a:pt x="2" y="1931"/>
                      <a:pt x="2" y="1962"/>
                    </a:cubicBezTo>
                    <a:cubicBezTo>
                      <a:pt x="0" y="1995"/>
                      <a:pt x="26" y="2011"/>
                      <a:pt x="52" y="2011"/>
                    </a:cubicBezTo>
                    <a:cubicBezTo>
                      <a:pt x="79" y="2011"/>
                      <a:pt x="105" y="1995"/>
                      <a:pt x="105" y="1962"/>
                    </a:cubicBezTo>
                    <a:cubicBezTo>
                      <a:pt x="119" y="1583"/>
                      <a:pt x="125" y="1202"/>
                      <a:pt x="132" y="824"/>
                    </a:cubicBezTo>
                    <a:cubicBezTo>
                      <a:pt x="136" y="566"/>
                      <a:pt x="139" y="309"/>
                      <a:pt x="142" y="51"/>
                    </a:cubicBezTo>
                    <a:cubicBezTo>
                      <a:pt x="144" y="17"/>
                      <a:pt x="119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1" name="Google Shape;2339;p64"/>
              <p:cNvSpPr/>
              <p:nvPr/>
            </p:nvSpPr>
            <p:spPr>
              <a:xfrm>
                <a:off x="6809125" y="2674413"/>
                <a:ext cx="22697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9079" h="11674" extrusionOk="0">
                    <a:moveTo>
                      <a:pt x="2280" y="0"/>
                    </a:moveTo>
                    <a:cubicBezTo>
                      <a:pt x="1879" y="0"/>
                      <a:pt x="1474" y="120"/>
                      <a:pt x="1122" y="370"/>
                    </a:cubicBezTo>
                    <a:cubicBezTo>
                      <a:pt x="215" y="1012"/>
                      <a:pt x="1" y="2267"/>
                      <a:pt x="643" y="3173"/>
                    </a:cubicBezTo>
                    <a:lnTo>
                      <a:pt x="6385" y="11673"/>
                    </a:lnTo>
                    <a:cubicBezTo>
                      <a:pt x="6385" y="11673"/>
                      <a:pt x="7199" y="11570"/>
                      <a:pt x="7968" y="11081"/>
                    </a:cubicBezTo>
                    <a:cubicBezTo>
                      <a:pt x="8577" y="10693"/>
                      <a:pt x="9079" y="10128"/>
                      <a:pt x="9079" y="10128"/>
                    </a:cubicBezTo>
                    <a:lnTo>
                      <a:pt x="3926" y="852"/>
                    </a:lnTo>
                    <a:cubicBezTo>
                      <a:pt x="3533" y="297"/>
                      <a:pt x="2911" y="0"/>
                      <a:pt x="2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2" name="Google Shape;2340;p64"/>
              <p:cNvSpPr/>
              <p:nvPr/>
            </p:nvSpPr>
            <p:spPr>
              <a:xfrm>
                <a:off x="6810800" y="2621113"/>
                <a:ext cx="380825" cy="144175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5767" extrusionOk="0">
                    <a:moveTo>
                      <a:pt x="12200" y="0"/>
                    </a:moveTo>
                    <a:cubicBezTo>
                      <a:pt x="12005" y="0"/>
                      <a:pt x="11807" y="19"/>
                      <a:pt x="11612" y="56"/>
                    </a:cubicBezTo>
                    <a:cubicBezTo>
                      <a:pt x="11569" y="65"/>
                      <a:pt x="1884" y="2057"/>
                      <a:pt x="1807" y="2073"/>
                    </a:cubicBezTo>
                    <a:cubicBezTo>
                      <a:pt x="717" y="2281"/>
                      <a:pt x="0" y="3335"/>
                      <a:pt x="212" y="4426"/>
                    </a:cubicBezTo>
                    <a:cubicBezTo>
                      <a:pt x="384" y="5341"/>
                      <a:pt x="1185" y="5766"/>
                      <a:pt x="2080" y="5766"/>
                    </a:cubicBezTo>
                    <a:cubicBezTo>
                      <a:pt x="2230" y="5766"/>
                      <a:pt x="2382" y="5755"/>
                      <a:pt x="2534" y="5731"/>
                    </a:cubicBezTo>
                    <a:lnTo>
                      <a:pt x="3233" y="5597"/>
                    </a:lnTo>
                    <a:cubicBezTo>
                      <a:pt x="15233" y="5001"/>
                      <a:pt x="14263" y="3274"/>
                      <a:pt x="14102" y="1384"/>
                    </a:cubicBezTo>
                    <a:cubicBezTo>
                      <a:pt x="14022" y="436"/>
                      <a:pt x="13142" y="0"/>
                      <a:pt x="12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3" name="Google Shape;2341;p64"/>
              <p:cNvSpPr/>
              <p:nvPr/>
            </p:nvSpPr>
            <p:spPr>
              <a:xfrm>
                <a:off x="6814650" y="2626338"/>
                <a:ext cx="257700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5443" extrusionOk="0">
                    <a:moveTo>
                      <a:pt x="10229" y="0"/>
                    </a:moveTo>
                    <a:cubicBezTo>
                      <a:pt x="10226" y="0"/>
                      <a:pt x="10223" y="0"/>
                      <a:pt x="10220" y="1"/>
                    </a:cubicBezTo>
                    <a:cubicBezTo>
                      <a:pt x="9273" y="174"/>
                      <a:pt x="8330" y="355"/>
                      <a:pt x="7386" y="549"/>
                    </a:cubicBezTo>
                    <a:cubicBezTo>
                      <a:pt x="6452" y="740"/>
                      <a:pt x="5519" y="940"/>
                      <a:pt x="4585" y="1148"/>
                    </a:cubicBezTo>
                    <a:cubicBezTo>
                      <a:pt x="3678" y="1356"/>
                      <a:pt x="2768" y="1560"/>
                      <a:pt x="1865" y="1791"/>
                    </a:cubicBezTo>
                    <a:cubicBezTo>
                      <a:pt x="1506" y="1881"/>
                      <a:pt x="1139" y="1995"/>
                      <a:pt x="834" y="2216"/>
                    </a:cubicBezTo>
                    <a:cubicBezTo>
                      <a:pt x="549" y="2426"/>
                      <a:pt x="322" y="2741"/>
                      <a:pt x="185" y="3069"/>
                    </a:cubicBezTo>
                    <a:cubicBezTo>
                      <a:pt x="54" y="3374"/>
                      <a:pt x="14" y="3705"/>
                      <a:pt x="54" y="4036"/>
                    </a:cubicBezTo>
                    <a:cubicBezTo>
                      <a:pt x="101" y="4414"/>
                      <a:pt x="235" y="4779"/>
                      <a:pt x="399" y="5124"/>
                    </a:cubicBezTo>
                    <a:cubicBezTo>
                      <a:pt x="446" y="5224"/>
                      <a:pt x="496" y="5321"/>
                      <a:pt x="546" y="5418"/>
                    </a:cubicBezTo>
                    <a:cubicBezTo>
                      <a:pt x="556" y="5435"/>
                      <a:pt x="572" y="5443"/>
                      <a:pt x="588" y="5443"/>
                    </a:cubicBezTo>
                    <a:cubicBezTo>
                      <a:pt x="622" y="5443"/>
                      <a:pt x="657" y="5406"/>
                      <a:pt x="637" y="5365"/>
                    </a:cubicBezTo>
                    <a:cubicBezTo>
                      <a:pt x="299" y="4739"/>
                      <a:pt x="1" y="3996"/>
                      <a:pt x="218" y="3280"/>
                    </a:cubicBezTo>
                    <a:cubicBezTo>
                      <a:pt x="319" y="2948"/>
                      <a:pt x="523" y="2627"/>
                      <a:pt x="780" y="2396"/>
                    </a:cubicBezTo>
                    <a:cubicBezTo>
                      <a:pt x="1048" y="2149"/>
                      <a:pt x="1406" y="2021"/>
                      <a:pt x="1754" y="1928"/>
                    </a:cubicBezTo>
                    <a:cubicBezTo>
                      <a:pt x="2169" y="1814"/>
                      <a:pt x="2591" y="1720"/>
                      <a:pt x="3012" y="1620"/>
                    </a:cubicBezTo>
                    <a:cubicBezTo>
                      <a:pt x="3468" y="1513"/>
                      <a:pt x="3922" y="1406"/>
                      <a:pt x="4378" y="1302"/>
                    </a:cubicBezTo>
                    <a:cubicBezTo>
                      <a:pt x="5295" y="1095"/>
                      <a:pt x="6215" y="894"/>
                      <a:pt x="7139" y="707"/>
                    </a:cubicBezTo>
                    <a:cubicBezTo>
                      <a:pt x="8058" y="516"/>
                      <a:pt x="8982" y="335"/>
                      <a:pt x="9909" y="165"/>
                    </a:cubicBezTo>
                    <a:cubicBezTo>
                      <a:pt x="10023" y="145"/>
                      <a:pt x="10133" y="121"/>
                      <a:pt x="10247" y="101"/>
                    </a:cubicBezTo>
                    <a:cubicBezTo>
                      <a:pt x="10308" y="91"/>
                      <a:pt x="10286" y="0"/>
                      <a:pt x="10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4" name="Google Shape;2342;p64"/>
              <p:cNvSpPr/>
              <p:nvPr/>
            </p:nvSpPr>
            <p:spPr>
              <a:xfrm>
                <a:off x="6932775" y="2630763"/>
                <a:ext cx="177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34" extrusionOk="0">
                    <a:moveTo>
                      <a:pt x="50" y="0"/>
                    </a:moveTo>
                    <a:cubicBezTo>
                      <a:pt x="22" y="0"/>
                      <a:pt x="0" y="29"/>
                      <a:pt x="0" y="54"/>
                    </a:cubicBezTo>
                    <a:cubicBezTo>
                      <a:pt x="0" y="85"/>
                      <a:pt x="24" y="101"/>
                      <a:pt x="54" y="105"/>
                    </a:cubicBezTo>
                    <a:cubicBezTo>
                      <a:pt x="148" y="118"/>
                      <a:pt x="252" y="145"/>
                      <a:pt x="349" y="175"/>
                    </a:cubicBezTo>
                    <a:cubicBezTo>
                      <a:pt x="436" y="208"/>
                      <a:pt x="533" y="249"/>
                      <a:pt x="599" y="319"/>
                    </a:cubicBezTo>
                    <a:cubicBezTo>
                      <a:pt x="610" y="329"/>
                      <a:pt x="622" y="334"/>
                      <a:pt x="634" y="334"/>
                    </a:cubicBezTo>
                    <a:cubicBezTo>
                      <a:pt x="674" y="334"/>
                      <a:pt x="709" y="281"/>
                      <a:pt x="673" y="245"/>
                    </a:cubicBezTo>
                    <a:cubicBezTo>
                      <a:pt x="596" y="165"/>
                      <a:pt x="486" y="115"/>
                      <a:pt x="382" y="78"/>
                    </a:cubicBezTo>
                    <a:cubicBezTo>
                      <a:pt x="275" y="41"/>
                      <a:pt x="165" y="14"/>
                      <a:pt x="54" y="0"/>
                    </a:cubicBezTo>
                    <a:cubicBezTo>
                      <a:pt x="53" y="0"/>
                      <a:pt x="51" y="0"/>
                      <a:pt x="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5" name="Google Shape;2343;p64"/>
              <p:cNvSpPr/>
              <p:nvPr/>
            </p:nvSpPr>
            <p:spPr>
              <a:xfrm>
                <a:off x="7079900" y="2621313"/>
                <a:ext cx="254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310" extrusionOk="0">
                    <a:moveTo>
                      <a:pt x="893" y="0"/>
                    </a:moveTo>
                    <a:cubicBezTo>
                      <a:pt x="599" y="0"/>
                      <a:pt x="309" y="74"/>
                      <a:pt x="49" y="211"/>
                    </a:cubicBezTo>
                    <a:cubicBezTo>
                      <a:pt x="0" y="240"/>
                      <a:pt x="29" y="309"/>
                      <a:pt x="76" y="309"/>
                    </a:cubicBezTo>
                    <a:cubicBezTo>
                      <a:pt x="84" y="309"/>
                      <a:pt x="93" y="307"/>
                      <a:pt x="102" y="302"/>
                    </a:cubicBezTo>
                    <a:cubicBezTo>
                      <a:pt x="346" y="174"/>
                      <a:pt x="619" y="104"/>
                      <a:pt x="895" y="104"/>
                    </a:cubicBezTo>
                    <a:cubicBezTo>
                      <a:pt x="914" y="104"/>
                      <a:pt x="933" y="104"/>
                      <a:pt x="952" y="105"/>
                    </a:cubicBezTo>
                    <a:cubicBezTo>
                      <a:pt x="1019" y="105"/>
                      <a:pt x="1019" y="1"/>
                      <a:pt x="952" y="1"/>
                    </a:cubicBezTo>
                    <a:cubicBezTo>
                      <a:pt x="932" y="0"/>
                      <a:pt x="913" y="0"/>
                      <a:pt x="8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6" name="Google Shape;2344;p64"/>
              <p:cNvSpPr/>
              <p:nvPr/>
            </p:nvSpPr>
            <p:spPr>
              <a:xfrm>
                <a:off x="7082600" y="2612663"/>
                <a:ext cx="98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29" extrusionOk="0">
                    <a:moveTo>
                      <a:pt x="111" y="198"/>
                    </a:moveTo>
                    <a:lnTo>
                      <a:pt x="111" y="198"/>
                    </a:lnTo>
                    <a:cubicBezTo>
                      <a:pt x="110" y="200"/>
                      <a:pt x="109" y="202"/>
                      <a:pt x="110" y="202"/>
                    </a:cubicBezTo>
                    <a:cubicBezTo>
                      <a:pt x="110" y="202"/>
                      <a:pt x="110" y="201"/>
                      <a:pt x="111" y="199"/>
                    </a:cubicBezTo>
                    <a:cubicBezTo>
                      <a:pt x="111" y="199"/>
                      <a:pt x="111" y="199"/>
                      <a:pt x="111" y="198"/>
                    </a:cubicBezTo>
                    <a:close/>
                    <a:moveTo>
                      <a:pt x="306" y="0"/>
                    </a:moveTo>
                    <a:cubicBezTo>
                      <a:pt x="191" y="0"/>
                      <a:pt x="84" y="61"/>
                      <a:pt x="18" y="153"/>
                    </a:cubicBezTo>
                    <a:cubicBezTo>
                      <a:pt x="1" y="173"/>
                      <a:pt x="14" y="210"/>
                      <a:pt x="38" y="223"/>
                    </a:cubicBezTo>
                    <a:cubicBezTo>
                      <a:pt x="46" y="227"/>
                      <a:pt x="54" y="229"/>
                      <a:pt x="62" y="229"/>
                    </a:cubicBezTo>
                    <a:cubicBezTo>
                      <a:pt x="80" y="229"/>
                      <a:pt x="96" y="219"/>
                      <a:pt x="108" y="202"/>
                    </a:cubicBezTo>
                    <a:cubicBezTo>
                      <a:pt x="108" y="202"/>
                      <a:pt x="112" y="197"/>
                      <a:pt x="112" y="197"/>
                    </a:cubicBezTo>
                    <a:lnTo>
                      <a:pt x="112" y="197"/>
                    </a:lnTo>
                    <a:cubicBezTo>
                      <a:pt x="112" y="197"/>
                      <a:pt x="112" y="197"/>
                      <a:pt x="111" y="198"/>
                    </a:cubicBezTo>
                    <a:lnTo>
                      <a:pt x="111" y="198"/>
                    </a:lnTo>
                    <a:cubicBezTo>
                      <a:pt x="112" y="197"/>
                      <a:pt x="113" y="196"/>
                      <a:pt x="115" y="196"/>
                    </a:cubicBezTo>
                    <a:cubicBezTo>
                      <a:pt x="118" y="193"/>
                      <a:pt x="121" y="186"/>
                      <a:pt x="124" y="182"/>
                    </a:cubicBezTo>
                    <a:cubicBezTo>
                      <a:pt x="135" y="173"/>
                      <a:pt x="145" y="166"/>
                      <a:pt x="151" y="156"/>
                    </a:cubicBezTo>
                    <a:lnTo>
                      <a:pt x="151" y="156"/>
                    </a:lnTo>
                    <a:cubicBezTo>
                      <a:pt x="151" y="158"/>
                      <a:pt x="149" y="160"/>
                      <a:pt x="150" y="160"/>
                    </a:cubicBezTo>
                    <a:cubicBezTo>
                      <a:pt x="150" y="160"/>
                      <a:pt x="150" y="160"/>
                      <a:pt x="151" y="159"/>
                    </a:cubicBezTo>
                    <a:cubicBezTo>
                      <a:pt x="155" y="156"/>
                      <a:pt x="158" y="153"/>
                      <a:pt x="161" y="153"/>
                    </a:cubicBezTo>
                    <a:cubicBezTo>
                      <a:pt x="165" y="149"/>
                      <a:pt x="171" y="146"/>
                      <a:pt x="178" y="142"/>
                    </a:cubicBezTo>
                    <a:cubicBezTo>
                      <a:pt x="187" y="136"/>
                      <a:pt x="197" y="130"/>
                      <a:pt x="206" y="127"/>
                    </a:cubicBezTo>
                    <a:lnTo>
                      <a:pt x="206" y="127"/>
                    </a:lnTo>
                    <a:cubicBezTo>
                      <a:pt x="206" y="127"/>
                      <a:pt x="206" y="127"/>
                      <a:pt x="206" y="127"/>
                    </a:cubicBezTo>
                    <a:cubicBezTo>
                      <a:pt x="206" y="127"/>
                      <a:pt x="207" y="127"/>
                      <a:pt x="208" y="126"/>
                    </a:cubicBezTo>
                    <a:lnTo>
                      <a:pt x="208" y="126"/>
                    </a:lnTo>
                    <a:cubicBezTo>
                      <a:pt x="207" y="126"/>
                      <a:pt x="207" y="127"/>
                      <a:pt x="206" y="127"/>
                    </a:cubicBezTo>
                    <a:lnTo>
                      <a:pt x="206" y="127"/>
                    </a:lnTo>
                    <a:cubicBezTo>
                      <a:pt x="206" y="126"/>
                      <a:pt x="213" y="122"/>
                      <a:pt x="218" y="122"/>
                    </a:cubicBezTo>
                    <a:cubicBezTo>
                      <a:pt x="222" y="119"/>
                      <a:pt x="228" y="119"/>
                      <a:pt x="235" y="116"/>
                    </a:cubicBezTo>
                    <a:cubicBezTo>
                      <a:pt x="245" y="113"/>
                      <a:pt x="259" y="109"/>
                      <a:pt x="271" y="109"/>
                    </a:cubicBezTo>
                    <a:cubicBezTo>
                      <a:pt x="271" y="106"/>
                      <a:pt x="275" y="106"/>
                      <a:pt x="279" y="106"/>
                    </a:cubicBezTo>
                    <a:lnTo>
                      <a:pt x="339" y="106"/>
                    </a:lnTo>
                    <a:cubicBezTo>
                      <a:pt x="340" y="106"/>
                      <a:pt x="342" y="106"/>
                      <a:pt x="343" y="106"/>
                    </a:cubicBezTo>
                    <a:cubicBezTo>
                      <a:pt x="368" y="106"/>
                      <a:pt x="392" y="81"/>
                      <a:pt x="389" y="55"/>
                    </a:cubicBezTo>
                    <a:cubicBezTo>
                      <a:pt x="389" y="26"/>
                      <a:pt x="365" y="6"/>
                      <a:pt x="339" y="2"/>
                    </a:cubicBezTo>
                    <a:cubicBezTo>
                      <a:pt x="328" y="1"/>
                      <a:pt x="317" y="0"/>
                      <a:pt x="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7" name="Google Shape;2345;p64"/>
              <p:cNvSpPr/>
              <p:nvPr/>
            </p:nvSpPr>
            <p:spPr>
              <a:xfrm>
                <a:off x="6948675" y="2624713"/>
                <a:ext cx="79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08" extrusionOk="0">
                    <a:moveTo>
                      <a:pt x="59" y="0"/>
                    </a:moveTo>
                    <a:cubicBezTo>
                      <a:pt x="35" y="0"/>
                      <a:pt x="10" y="16"/>
                      <a:pt x="7" y="38"/>
                    </a:cubicBezTo>
                    <a:cubicBezTo>
                      <a:pt x="0" y="69"/>
                      <a:pt x="14" y="96"/>
                      <a:pt x="40" y="102"/>
                    </a:cubicBezTo>
                    <a:cubicBezTo>
                      <a:pt x="47" y="106"/>
                      <a:pt x="54" y="106"/>
                      <a:pt x="57" y="109"/>
                    </a:cubicBezTo>
                    <a:cubicBezTo>
                      <a:pt x="61" y="109"/>
                      <a:pt x="64" y="112"/>
                      <a:pt x="67" y="112"/>
                    </a:cubicBezTo>
                    <a:cubicBezTo>
                      <a:pt x="71" y="112"/>
                      <a:pt x="71" y="112"/>
                      <a:pt x="74" y="116"/>
                    </a:cubicBezTo>
                    <a:cubicBezTo>
                      <a:pt x="71" y="112"/>
                      <a:pt x="67" y="112"/>
                      <a:pt x="67" y="112"/>
                    </a:cubicBezTo>
                    <a:lnTo>
                      <a:pt x="67" y="112"/>
                    </a:lnTo>
                    <a:cubicBezTo>
                      <a:pt x="74" y="119"/>
                      <a:pt x="87" y="122"/>
                      <a:pt x="97" y="129"/>
                    </a:cubicBezTo>
                    <a:cubicBezTo>
                      <a:pt x="104" y="129"/>
                      <a:pt x="107" y="132"/>
                      <a:pt x="114" y="136"/>
                    </a:cubicBezTo>
                    <a:cubicBezTo>
                      <a:pt x="116" y="137"/>
                      <a:pt x="118" y="140"/>
                      <a:pt x="121" y="142"/>
                    </a:cubicBezTo>
                    <a:lnTo>
                      <a:pt x="121" y="142"/>
                    </a:lnTo>
                    <a:cubicBezTo>
                      <a:pt x="127" y="149"/>
                      <a:pt x="138" y="156"/>
                      <a:pt x="147" y="166"/>
                    </a:cubicBezTo>
                    <a:cubicBezTo>
                      <a:pt x="153" y="172"/>
                      <a:pt x="159" y="179"/>
                      <a:pt x="167" y="188"/>
                    </a:cubicBezTo>
                    <a:lnTo>
                      <a:pt x="167" y="188"/>
                    </a:lnTo>
                    <a:cubicBezTo>
                      <a:pt x="167" y="188"/>
                      <a:pt x="167" y="189"/>
                      <a:pt x="167" y="189"/>
                    </a:cubicBezTo>
                    <a:cubicBezTo>
                      <a:pt x="171" y="193"/>
                      <a:pt x="175" y="196"/>
                      <a:pt x="175" y="199"/>
                    </a:cubicBezTo>
                    <a:cubicBezTo>
                      <a:pt x="178" y="202"/>
                      <a:pt x="181" y="210"/>
                      <a:pt x="184" y="213"/>
                    </a:cubicBezTo>
                    <a:cubicBezTo>
                      <a:pt x="191" y="222"/>
                      <a:pt x="194" y="232"/>
                      <a:pt x="200" y="241"/>
                    </a:cubicBezTo>
                    <a:lnTo>
                      <a:pt x="200" y="241"/>
                    </a:lnTo>
                    <a:cubicBezTo>
                      <a:pt x="200" y="241"/>
                      <a:pt x="200" y="241"/>
                      <a:pt x="200" y="241"/>
                    </a:cubicBezTo>
                    <a:lnTo>
                      <a:pt x="200" y="241"/>
                    </a:lnTo>
                    <a:cubicBezTo>
                      <a:pt x="200" y="241"/>
                      <a:pt x="201" y="241"/>
                      <a:pt x="201" y="242"/>
                    </a:cubicBezTo>
                    <a:cubicBezTo>
                      <a:pt x="201" y="242"/>
                      <a:pt x="200" y="242"/>
                      <a:pt x="200" y="241"/>
                    </a:cubicBezTo>
                    <a:lnTo>
                      <a:pt x="200" y="241"/>
                    </a:lnTo>
                    <a:cubicBezTo>
                      <a:pt x="200" y="241"/>
                      <a:pt x="201" y="243"/>
                      <a:pt x="201" y="244"/>
                    </a:cubicBezTo>
                    <a:lnTo>
                      <a:pt x="201" y="244"/>
                    </a:lnTo>
                    <a:cubicBezTo>
                      <a:pt x="201" y="244"/>
                      <a:pt x="201" y="243"/>
                      <a:pt x="201" y="242"/>
                    </a:cubicBezTo>
                    <a:lnTo>
                      <a:pt x="201" y="242"/>
                    </a:lnTo>
                    <a:cubicBezTo>
                      <a:pt x="202" y="245"/>
                      <a:pt x="202" y="246"/>
                      <a:pt x="202" y="246"/>
                    </a:cubicBezTo>
                    <a:cubicBezTo>
                      <a:pt x="202" y="246"/>
                      <a:pt x="201" y="245"/>
                      <a:pt x="201" y="244"/>
                    </a:cubicBezTo>
                    <a:lnTo>
                      <a:pt x="201" y="244"/>
                    </a:lnTo>
                    <a:cubicBezTo>
                      <a:pt x="201" y="247"/>
                      <a:pt x="202" y="247"/>
                      <a:pt x="204" y="250"/>
                    </a:cubicBezTo>
                    <a:cubicBezTo>
                      <a:pt x="204" y="256"/>
                      <a:pt x="208" y="263"/>
                      <a:pt x="208" y="270"/>
                    </a:cubicBezTo>
                    <a:cubicBezTo>
                      <a:pt x="217" y="290"/>
                      <a:pt x="238" y="308"/>
                      <a:pt x="263" y="308"/>
                    </a:cubicBezTo>
                    <a:cubicBezTo>
                      <a:pt x="267" y="308"/>
                      <a:pt x="271" y="308"/>
                      <a:pt x="275" y="307"/>
                    </a:cubicBezTo>
                    <a:cubicBezTo>
                      <a:pt x="298" y="296"/>
                      <a:pt x="318" y="270"/>
                      <a:pt x="308" y="239"/>
                    </a:cubicBezTo>
                    <a:cubicBezTo>
                      <a:pt x="275" y="129"/>
                      <a:pt x="184" y="35"/>
                      <a:pt x="71" y="2"/>
                    </a:cubicBezTo>
                    <a:cubicBezTo>
                      <a:pt x="67" y="1"/>
                      <a:pt x="63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8" name="Google Shape;2346;p64"/>
              <p:cNvSpPr/>
              <p:nvPr/>
            </p:nvSpPr>
            <p:spPr>
              <a:xfrm>
                <a:off x="6803450" y="2931338"/>
                <a:ext cx="89025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955" extrusionOk="0">
                    <a:moveTo>
                      <a:pt x="2052" y="1"/>
                    </a:moveTo>
                    <a:lnTo>
                      <a:pt x="291" y="1356"/>
                    </a:lnTo>
                    <a:cubicBezTo>
                      <a:pt x="385" y="1550"/>
                      <a:pt x="1065" y="2648"/>
                      <a:pt x="1114" y="2768"/>
                    </a:cubicBezTo>
                    <a:lnTo>
                      <a:pt x="1134" y="2862"/>
                    </a:lnTo>
                    <a:lnTo>
                      <a:pt x="609" y="4060"/>
                    </a:lnTo>
                    <a:cubicBezTo>
                      <a:pt x="609" y="4059"/>
                      <a:pt x="608" y="4059"/>
                      <a:pt x="607" y="4059"/>
                    </a:cubicBezTo>
                    <a:cubicBezTo>
                      <a:pt x="541" y="4059"/>
                      <a:pt x="77" y="4710"/>
                      <a:pt x="37" y="4773"/>
                    </a:cubicBezTo>
                    <a:cubicBezTo>
                      <a:pt x="0" y="4839"/>
                      <a:pt x="33" y="4947"/>
                      <a:pt x="107" y="4953"/>
                    </a:cubicBezTo>
                    <a:cubicBezTo>
                      <a:pt x="111" y="4954"/>
                      <a:pt x="114" y="4954"/>
                      <a:pt x="118" y="4954"/>
                    </a:cubicBezTo>
                    <a:cubicBezTo>
                      <a:pt x="141" y="4954"/>
                      <a:pt x="164" y="4946"/>
                      <a:pt x="184" y="4937"/>
                    </a:cubicBezTo>
                    <a:cubicBezTo>
                      <a:pt x="201" y="4930"/>
                      <a:pt x="218" y="4920"/>
                      <a:pt x="234" y="4913"/>
                    </a:cubicBezTo>
                    <a:lnTo>
                      <a:pt x="234" y="4913"/>
                    </a:lnTo>
                    <a:lnTo>
                      <a:pt x="228" y="4923"/>
                    </a:lnTo>
                    <a:lnTo>
                      <a:pt x="355" y="4859"/>
                    </a:lnTo>
                    <a:cubicBezTo>
                      <a:pt x="472" y="4802"/>
                      <a:pt x="600" y="4736"/>
                      <a:pt x="720" y="4672"/>
                    </a:cubicBezTo>
                    <a:lnTo>
                      <a:pt x="3561" y="2932"/>
                    </a:lnTo>
                    <a:cubicBezTo>
                      <a:pt x="3561" y="2932"/>
                      <a:pt x="2413" y="751"/>
                      <a:pt x="2052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19" name="Google Shape;2347;p64"/>
              <p:cNvSpPr/>
              <p:nvPr/>
            </p:nvSpPr>
            <p:spPr>
              <a:xfrm>
                <a:off x="6779775" y="3000688"/>
                <a:ext cx="11680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2796" extrusionOk="0">
                    <a:moveTo>
                      <a:pt x="4427" y="1"/>
                    </a:moveTo>
                    <a:cubicBezTo>
                      <a:pt x="4427" y="1"/>
                      <a:pt x="3326" y="794"/>
                      <a:pt x="2115" y="1216"/>
                    </a:cubicBezTo>
                    <a:lnTo>
                      <a:pt x="1580" y="1095"/>
                    </a:lnTo>
                    <a:cubicBezTo>
                      <a:pt x="1580" y="1095"/>
                      <a:pt x="703" y="1835"/>
                      <a:pt x="1" y="2795"/>
                    </a:cubicBezTo>
                    <a:cubicBezTo>
                      <a:pt x="1" y="2795"/>
                      <a:pt x="1567" y="2400"/>
                      <a:pt x="2637" y="1824"/>
                    </a:cubicBezTo>
                    <a:cubicBezTo>
                      <a:pt x="3708" y="1245"/>
                      <a:pt x="4671" y="617"/>
                      <a:pt x="4671" y="617"/>
                    </a:cubicBezTo>
                    <a:lnTo>
                      <a:pt x="4427" y="1"/>
                    </a:ln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0" name="Google Shape;2348;p64"/>
              <p:cNvSpPr/>
              <p:nvPr/>
            </p:nvSpPr>
            <p:spPr>
              <a:xfrm>
                <a:off x="6997525" y="2157938"/>
                <a:ext cx="41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70" extrusionOk="0">
                    <a:moveTo>
                      <a:pt x="81" y="0"/>
                    </a:moveTo>
                    <a:cubicBezTo>
                      <a:pt x="37" y="0"/>
                      <a:pt x="0" y="81"/>
                      <a:pt x="0" y="185"/>
                    </a:cubicBezTo>
                    <a:cubicBezTo>
                      <a:pt x="0" y="286"/>
                      <a:pt x="37" y="369"/>
                      <a:pt x="81" y="369"/>
                    </a:cubicBezTo>
                    <a:cubicBezTo>
                      <a:pt x="128" y="369"/>
                      <a:pt x="165" y="286"/>
                      <a:pt x="165" y="185"/>
                    </a:cubicBezTo>
                    <a:cubicBezTo>
                      <a:pt x="165" y="81"/>
                      <a:pt x="128" y="0"/>
                      <a:pt x="81" y="0"/>
                    </a:cubicBezTo>
                    <a:close/>
                  </a:path>
                </a:pathLst>
              </a:custGeom>
              <a:solidFill>
                <a:srgbClr val="A842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1" name="Google Shape;2349;p64"/>
              <p:cNvSpPr/>
              <p:nvPr/>
            </p:nvSpPr>
            <p:spPr>
              <a:xfrm>
                <a:off x="7037675" y="2157938"/>
                <a:ext cx="41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370" extrusionOk="0">
                    <a:moveTo>
                      <a:pt x="85" y="0"/>
                    </a:moveTo>
                    <a:cubicBezTo>
                      <a:pt x="37" y="0"/>
                      <a:pt x="0" y="81"/>
                      <a:pt x="0" y="185"/>
                    </a:cubicBezTo>
                    <a:cubicBezTo>
                      <a:pt x="0" y="286"/>
                      <a:pt x="37" y="369"/>
                      <a:pt x="85" y="369"/>
                    </a:cubicBezTo>
                    <a:cubicBezTo>
                      <a:pt x="128" y="369"/>
                      <a:pt x="165" y="286"/>
                      <a:pt x="165" y="185"/>
                    </a:cubicBezTo>
                    <a:cubicBezTo>
                      <a:pt x="165" y="81"/>
                      <a:pt x="128" y="0"/>
                      <a:pt x="85" y="0"/>
                    </a:cubicBezTo>
                    <a:close/>
                  </a:path>
                </a:pathLst>
              </a:custGeom>
              <a:solidFill>
                <a:srgbClr val="A842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2" name="Google Shape;2350;p64"/>
              <p:cNvSpPr/>
              <p:nvPr/>
            </p:nvSpPr>
            <p:spPr>
              <a:xfrm>
                <a:off x="7007975" y="2150663"/>
                <a:ext cx="165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427" extrusionOk="0">
                    <a:moveTo>
                      <a:pt x="258" y="1"/>
                    </a:moveTo>
                    <a:lnTo>
                      <a:pt x="1" y="1426"/>
                    </a:lnTo>
                    <a:lnTo>
                      <a:pt x="660" y="1426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rgbClr val="F86C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3" name="Google Shape;2351;p64"/>
              <p:cNvSpPr/>
              <p:nvPr/>
            </p:nvSpPr>
            <p:spPr>
              <a:xfrm>
                <a:off x="7041600" y="2170663"/>
                <a:ext cx="29725" cy="297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189" extrusionOk="0">
                    <a:moveTo>
                      <a:pt x="597" y="1"/>
                    </a:moveTo>
                    <a:cubicBezTo>
                      <a:pt x="265" y="1"/>
                      <a:pt x="1" y="265"/>
                      <a:pt x="1" y="596"/>
                    </a:cubicBezTo>
                    <a:cubicBezTo>
                      <a:pt x="1" y="924"/>
                      <a:pt x="265" y="1188"/>
                      <a:pt x="597" y="1188"/>
                    </a:cubicBezTo>
                    <a:cubicBezTo>
                      <a:pt x="924" y="1188"/>
                      <a:pt x="1189" y="924"/>
                      <a:pt x="1189" y="596"/>
                    </a:cubicBezTo>
                    <a:cubicBezTo>
                      <a:pt x="1189" y="265"/>
                      <a:pt x="924" y="1"/>
                      <a:pt x="597" y="1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4" name="Google Shape;2352;p64"/>
              <p:cNvSpPr/>
              <p:nvPr/>
            </p:nvSpPr>
            <p:spPr>
              <a:xfrm>
                <a:off x="6974275" y="2183288"/>
                <a:ext cx="11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7" h="510" extrusionOk="0">
                    <a:moveTo>
                      <a:pt x="47" y="1"/>
                    </a:moveTo>
                    <a:cubicBezTo>
                      <a:pt x="44" y="10"/>
                      <a:pt x="44" y="24"/>
                      <a:pt x="40" y="34"/>
                    </a:cubicBezTo>
                    <a:cubicBezTo>
                      <a:pt x="17" y="188"/>
                      <a:pt x="3" y="342"/>
                      <a:pt x="0" y="499"/>
                    </a:cubicBezTo>
                    <a:cubicBezTo>
                      <a:pt x="7" y="503"/>
                      <a:pt x="14" y="506"/>
                      <a:pt x="20" y="509"/>
                    </a:cubicBezTo>
                    <a:cubicBezTo>
                      <a:pt x="17" y="339"/>
                      <a:pt x="24" y="168"/>
                      <a:pt x="47" y="1"/>
                    </a:cubicBezTo>
                    <a:close/>
                  </a:path>
                </a:pathLst>
              </a:custGeom>
              <a:solidFill>
                <a:srgbClr val="D7B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5" name="Google Shape;2353;p64"/>
              <p:cNvSpPr/>
              <p:nvPr/>
            </p:nvSpPr>
            <p:spPr>
              <a:xfrm>
                <a:off x="6974700" y="2167388"/>
                <a:ext cx="206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193" extrusionOk="0">
                    <a:moveTo>
                      <a:pt x="231" y="1"/>
                    </a:moveTo>
                    <a:cubicBezTo>
                      <a:pt x="190" y="1"/>
                      <a:pt x="154" y="4"/>
                      <a:pt x="117" y="14"/>
                    </a:cubicBezTo>
                    <a:cubicBezTo>
                      <a:pt x="87" y="242"/>
                      <a:pt x="57" y="459"/>
                      <a:pt x="30" y="637"/>
                    </a:cubicBezTo>
                    <a:cubicBezTo>
                      <a:pt x="7" y="804"/>
                      <a:pt x="0" y="975"/>
                      <a:pt x="3" y="1145"/>
                    </a:cubicBezTo>
                    <a:cubicBezTo>
                      <a:pt x="74" y="1172"/>
                      <a:pt x="150" y="1193"/>
                      <a:pt x="231" y="1193"/>
                    </a:cubicBezTo>
                    <a:cubicBezTo>
                      <a:pt x="559" y="1193"/>
                      <a:pt x="827" y="924"/>
                      <a:pt x="827" y="597"/>
                    </a:cubicBezTo>
                    <a:cubicBezTo>
                      <a:pt x="827" y="269"/>
                      <a:pt x="559" y="1"/>
                      <a:pt x="231" y="1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6" name="Google Shape;2354;p64"/>
              <p:cNvSpPr/>
              <p:nvPr/>
            </p:nvSpPr>
            <p:spPr>
              <a:xfrm>
                <a:off x="6679625" y="2682888"/>
                <a:ext cx="195550" cy="303875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12155" extrusionOk="0">
                    <a:moveTo>
                      <a:pt x="2281" y="0"/>
                    </a:moveTo>
                    <a:cubicBezTo>
                      <a:pt x="2024" y="0"/>
                      <a:pt x="1762" y="50"/>
                      <a:pt x="1510" y="155"/>
                    </a:cubicBezTo>
                    <a:cubicBezTo>
                      <a:pt x="483" y="583"/>
                      <a:pt x="1" y="1761"/>
                      <a:pt x="426" y="2788"/>
                    </a:cubicBezTo>
                    <a:lnTo>
                      <a:pt x="5207" y="12154"/>
                    </a:lnTo>
                    <a:cubicBezTo>
                      <a:pt x="5207" y="12154"/>
                      <a:pt x="5208" y="12154"/>
                      <a:pt x="5211" y="12154"/>
                    </a:cubicBezTo>
                    <a:cubicBezTo>
                      <a:pt x="5265" y="12154"/>
                      <a:pt x="5941" y="12149"/>
                      <a:pt x="6580" y="11860"/>
                    </a:cubicBezTo>
                    <a:cubicBezTo>
                      <a:pt x="7346" y="11512"/>
                      <a:pt x="7821" y="11020"/>
                      <a:pt x="7821" y="11020"/>
                    </a:cubicBezTo>
                    <a:lnTo>
                      <a:pt x="4140" y="1239"/>
                    </a:lnTo>
                    <a:cubicBezTo>
                      <a:pt x="3817" y="465"/>
                      <a:pt x="3069" y="0"/>
                      <a:pt x="2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7" name="Google Shape;2355;p64"/>
              <p:cNvSpPr/>
              <p:nvPr/>
            </p:nvSpPr>
            <p:spPr>
              <a:xfrm>
                <a:off x="6895875" y="2265363"/>
                <a:ext cx="285475" cy="298600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1944" extrusionOk="0">
                    <a:moveTo>
                      <a:pt x="7624" y="0"/>
                    </a:moveTo>
                    <a:cubicBezTo>
                      <a:pt x="7624" y="0"/>
                      <a:pt x="7185" y="894"/>
                      <a:pt x="5913" y="917"/>
                    </a:cubicBezTo>
                    <a:cubicBezTo>
                      <a:pt x="5904" y="917"/>
                      <a:pt x="5894" y="917"/>
                      <a:pt x="5884" y="917"/>
                    </a:cubicBezTo>
                    <a:cubicBezTo>
                      <a:pt x="4637" y="917"/>
                      <a:pt x="4110" y="51"/>
                      <a:pt x="4110" y="51"/>
                    </a:cubicBezTo>
                    <a:cubicBezTo>
                      <a:pt x="2678" y="241"/>
                      <a:pt x="1768" y="44"/>
                      <a:pt x="503" y="1121"/>
                    </a:cubicBezTo>
                    <a:cubicBezTo>
                      <a:pt x="1" y="1456"/>
                      <a:pt x="1734" y="4448"/>
                      <a:pt x="1805" y="5167"/>
                    </a:cubicBezTo>
                    <a:cubicBezTo>
                      <a:pt x="1878" y="5887"/>
                      <a:pt x="2310" y="6823"/>
                      <a:pt x="2310" y="6823"/>
                    </a:cubicBezTo>
                    <a:lnTo>
                      <a:pt x="2491" y="9086"/>
                    </a:lnTo>
                    <a:lnTo>
                      <a:pt x="2166" y="11796"/>
                    </a:lnTo>
                    <a:cubicBezTo>
                      <a:pt x="2166" y="11796"/>
                      <a:pt x="3475" y="11944"/>
                      <a:pt x="5358" y="11944"/>
                    </a:cubicBezTo>
                    <a:cubicBezTo>
                      <a:pt x="5537" y="11944"/>
                      <a:pt x="5721" y="11943"/>
                      <a:pt x="5910" y="11940"/>
                    </a:cubicBezTo>
                    <a:cubicBezTo>
                      <a:pt x="8089" y="11906"/>
                      <a:pt x="9946" y="11866"/>
                      <a:pt x="9946" y="11866"/>
                    </a:cubicBezTo>
                    <a:lnTo>
                      <a:pt x="9514" y="9347"/>
                    </a:lnTo>
                    <a:lnTo>
                      <a:pt x="9658" y="8266"/>
                    </a:lnTo>
                    <a:lnTo>
                      <a:pt x="10501" y="4317"/>
                    </a:lnTo>
                    <a:cubicBezTo>
                      <a:pt x="10957" y="2939"/>
                      <a:pt x="11419" y="1382"/>
                      <a:pt x="10746" y="1028"/>
                    </a:cubicBezTo>
                    <a:cubicBezTo>
                      <a:pt x="9621" y="157"/>
                      <a:pt x="9059" y="145"/>
                      <a:pt x="7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8" name="Google Shape;2356;p64"/>
              <p:cNvSpPr/>
              <p:nvPr/>
            </p:nvSpPr>
            <p:spPr>
              <a:xfrm>
                <a:off x="6635875" y="2275888"/>
                <a:ext cx="3471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3885" h="8015" extrusionOk="0">
                    <a:moveTo>
                      <a:pt x="1891" y="1"/>
                    </a:moveTo>
                    <a:lnTo>
                      <a:pt x="1" y="757"/>
                    </a:lnTo>
                    <a:cubicBezTo>
                      <a:pt x="496" y="2909"/>
                      <a:pt x="1352" y="5455"/>
                      <a:pt x="3360" y="6984"/>
                    </a:cubicBezTo>
                    <a:cubicBezTo>
                      <a:pt x="4151" y="7589"/>
                      <a:pt x="5176" y="8014"/>
                      <a:pt x="6342" y="8014"/>
                    </a:cubicBezTo>
                    <a:cubicBezTo>
                      <a:pt x="8130" y="8014"/>
                      <a:pt x="10248" y="7015"/>
                      <a:pt x="12358" y="4137"/>
                    </a:cubicBezTo>
                    <a:cubicBezTo>
                      <a:pt x="13885" y="2056"/>
                      <a:pt x="12790" y="1343"/>
                      <a:pt x="11600" y="1343"/>
                    </a:cubicBezTo>
                    <a:cubicBezTo>
                      <a:pt x="10943" y="1343"/>
                      <a:pt x="10258" y="1560"/>
                      <a:pt x="9969" y="1885"/>
                    </a:cubicBezTo>
                    <a:cubicBezTo>
                      <a:pt x="9300" y="2643"/>
                      <a:pt x="8130" y="5089"/>
                      <a:pt x="6057" y="5089"/>
                    </a:cubicBezTo>
                    <a:cubicBezTo>
                      <a:pt x="5621" y="5089"/>
                      <a:pt x="5145" y="4981"/>
                      <a:pt x="4625" y="4726"/>
                    </a:cubicBezTo>
                    <a:cubicBezTo>
                      <a:pt x="3504" y="4181"/>
                      <a:pt x="2427" y="1902"/>
                      <a:pt x="1891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29" name="Google Shape;2357;p64"/>
              <p:cNvSpPr/>
              <p:nvPr/>
            </p:nvSpPr>
            <p:spPr>
              <a:xfrm>
                <a:off x="6729325" y="2457088"/>
                <a:ext cx="307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563" extrusionOk="0">
                    <a:moveTo>
                      <a:pt x="0" y="1"/>
                    </a:moveTo>
                    <a:cubicBezTo>
                      <a:pt x="322" y="249"/>
                      <a:pt x="710" y="442"/>
                      <a:pt x="1171" y="563"/>
                    </a:cubicBezTo>
                    <a:lnTo>
                      <a:pt x="1228" y="563"/>
                    </a:lnTo>
                    <a:cubicBezTo>
                      <a:pt x="783" y="430"/>
                      <a:pt x="372" y="235"/>
                      <a:pt x="0" y="1"/>
                    </a:cubicBezTo>
                    <a:close/>
                  </a:path>
                </a:pathLst>
              </a:custGeom>
              <a:solidFill>
                <a:srgbClr val="7F6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0" name="Google Shape;2358;p64"/>
              <p:cNvSpPr/>
              <p:nvPr/>
            </p:nvSpPr>
            <p:spPr>
              <a:xfrm>
                <a:off x="6729075" y="2448063"/>
                <a:ext cx="547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924" extrusionOk="0">
                    <a:moveTo>
                      <a:pt x="676" y="0"/>
                    </a:moveTo>
                    <a:cubicBezTo>
                      <a:pt x="349" y="0"/>
                      <a:pt x="91" y="114"/>
                      <a:pt x="7" y="321"/>
                    </a:cubicBezTo>
                    <a:cubicBezTo>
                      <a:pt x="4" y="332"/>
                      <a:pt x="4" y="342"/>
                      <a:pt x="1" y="352"/>
                    </a:cubicBezTo>
                    <a:cubicBezTo>
                      <a:pt x="4" y="355"/>
                      <a:pt x="7" y="358"/>
                      <a:pt x="10" y="362"/>
                    </a:cubicBezTo>
                    <a:cubicBezTo>
                      <a:pt x="382" y="596"/>
                      <a:pt x="793" y="791"/>
                      <a:pt x="1238" y="924"/>
                    </a:cubicBezTo>
                    <a:lnTo>
                      <a:pt x="2189" y="924"/>
                    </a:lnTo>
                    <a:cubicBezTo>
                      <a:pt x="2132" y="633"/>
                      <a:pt x="1797" y="312"/>
                      <a:pt x="1326" y="131"/>
                    </a:cubicBezTo>
                    <a:cubicBezTo>
                      <a:pt x="1101" y="44"/>
                      <a:pt x="874" y="0"/>
                      <a:pt x="676" y="0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1" name="Google Shape;2359;p64"/>
              <p:cNvSpPr/>
              <p:nvPr/>
            </p:nvSpPr>
            <p:spPr>
              <a:xfrm>
                <a:off x="6594575" y="2257263"/>
                <a:ext cx="1251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755" extrusionOk="0">
                    <a:moveTo>
                      <a:pt x="1287" y="1"/>
                    </a:moveTo>
                    <a:cubicBezTo>
                      <a:pt x="525" y="1"/>
                      <a:pt x="10" y="63"/>
                      <a:pt x="10" y="63"/>
                    </a:cubicBezTo>
                    <a:lnTo>
                      <a:pt x="0" y="344"/>
                    </a:lnTo>
                    <a:cubicBezTo>
                      <a:pt x="1259" y="666"/>
                      <a:pt x="2398" y="755"/>
                      <a:pt x="3270" y="755"/>
                    </a:cubicBezTo>
                    <a:cubicBezTo>
                      <a:pt x="4338" y="755"/>
                      <a:pt x="5006" y="622"/>
                      <a:pt x="5006" y="622"/>
                    </a:cubicBezTo>
                    <a:cubicBezTo>
                      <a:pt x="3749" y="111"/>
                      <a:pt x="2300" y="1"/>
                      <a:pt x="1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2" name="Google Shape;2360;p64"/>
              <p:cNvSpPr/>
              <p:nvPr/>
            </p:nvSpPr>
            <p:spPr>
              <a:xfrm>
                <a:off x="6594225" y="2257738"/>
                <a:ext cx="140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80" extrusionOk="0">
                    <a:moveTo>
                      <a:pt x="563" y="1"/>
                    </a:moveTo>
                    <a:lnTo>
                      <a:pt x="17" y="41"/>
                    </a:lnTo>
                    <a:lnTo>
                      <a:pt x="0" y="349"/>
                    </a:lnTo>
                    <a:lnTo>
                      <a:pt x="563" y="479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rgbClr val="E8DF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3" name="Google Shape;2361;p64"/>
              <p:cNvSpPr/>
              <p:nvPr/>
            </p:nvSpPr>
            <p:spPr>
              <a:xfrm>
                <a:off x="6562950" y="2254588"/>
                <a:ext cx="317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98" extrusionOk="0">
                    <a:moveTo>
                      <a:pt x="749" y="0"/>
                    </a:moveTo>
                    <a:cubicBezTo>
                      <a:pt x="484" y="0"/>
                      <a:pt x="284" y="110"/>
                      <a:pt x="284" y="110"/>
                    </a:cubicBezTo>
                    <a:lnTo>
                      <a:pt x="806" y="170"/>
                    </a:lnTo>
                    <a:lnTo>
                      <a:pt x="0" y="247"/>
                    </a:lnTo>
                    <a:cubicBezTo>
                      <a:pt x="242" y="521"/>
                      <a:pt x="515" y="597"/>
                      <a:pt x="744" y="597"/>
                    </a:cubicBezTo>
                    <a:cubicBezTo>
                      <a:pt x="1032" y="597"/>
                      <a:pt x="1251" y="475"/>
                      <a:pt x="1251" y="475"/>
                    </a:cubicBezTo>
                    <a:lnTo>
                      <a:pt x="1268" y="167"/>
                    </a:lnTo>
                    <a:cubicBezTo>
                      <a:pt x="1091" y="40"/>
                      <a:pt x="908" y="0"/>
                      <a:pt x="749" y="0"/>
                    </a:cubicBezTo>
                    <a:close/>
                  </a:path>
                </a:pathLst>
              </a:custGeom>
              <a:solidFill>
                <a:srgbClr val="DEC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4" name="Google Shape;2362;p64"/>
              <p:cNvSpPr/>
              <p:nvPr/>
            </p:nvSpPr>
            <p:spPr>
              <a:xfrm>
                <a:off x="6748475" y="2266613"/>
                <a:ext cx="250175" cy="209375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8375" extrusionOk="0">
                    <a:moveTo>
                      <a:pt x="10005" y="1"/>
                    </a:moveTo>
                    <a:cubicBezTo>
                      <a:pt x="9935" y="1"/>
                      <a:pt x="7055" y="7"/>
                      <a:pt x="6238" y="1041"/>
                    </a:cubicBezTo>
                    <a:cubicBezTo>
                      <a:pt x="5409" y="2089"/>
                      <a:pt x="4451" y="3832"/>
                      <a:pt x="3622" y="4441"/>
                    </a:cubicBezTo>
                    <a:cubicBezTo>
                      <a:pt x="2908" y="4967"/>
                      <a:pt x="2102" y="5394"/>
                      <a:pt x="1308" y="5394"/>
                    </a:cubicBezTo>
                    <a:cubicBezTo>
                      <a:pt x="1177" y="5394"/>
                      <a:pt x="1047" y="5383"/>
                      <a:pt x="918" y="5358"/>
                    </a:cubicBezTo>
                    <a:lnTo>
                      <a:pt x="1" y="8018"/>
                    </a:lnTo>
                    <a:cubicBezTo>
                      <a:pt x="1" y="8018"/>
                      <a:pt x="800" y="8374"/>
                      <a:pt x="1930" y="8374"/>
                    </a:cubicBezTo>
                    <a:cubicBezTo>
                      <a:pt x="2429" y="8374"/>
                      <a:pt x="2991" y="8305"/>
                      <a:pt x="3578" y="8106"/>
                    </a:cubicBezTo>
                    <a:cubicBezTo>
                      <a:pt x="5495" y="7449"/>
                      <a:pt x="7460" y="5532"/>
                      <a:pt x="8373" y="3876"/>
                    </a:cubicBezTo>
                    <a:cubicBezTo>
                      <a:pt x="9290" y="2219"/>
                      <a:pt x="10006" y="1"/>
                      <a:pt x="10006" y="1"/>
                    </a:cubicBezTo>
                    <a:cubicBezTo>
                      <a:pt x="10006" y="1"/>
                      <a:pt x="10006" y="1"/>
                      <a:pt x="10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5" name="Google Shape;2363;p64"/>
              <p:cNvSpPr/>
              <p:nvPr/>
            </p:nvSpPr>
            <p:spPr>
              <a:xfrm>
                <a:off x="7018850" y="2184713"/>
                <a:ext cx="1752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44" extrusionOk="0">
                    <a:moveTo>
                      <a:pt x="700" y="1"/>
                    </a:moveTo>
                    <a:cubicBezTo>
                      <a:pt x="439" y="218"/>
                      <a:pt x="1" y="305"/>
                      <a:pt x="1" y="305"/>
                    </a:cubicBezTo>
                    <a:cubicBezTo>
                      <a:pt x="85" y="332"/>
                      <a:pt x="160" y="343"/>
                      <a:pt x="226" y="343"/>
                    </a:cubicBezTo>
                    <a:cubicBezTo>
                      <a:pt x="590" y="343"/>
                      <a:pt x="700" y="1"/>
                      <a:pt x="700" y="1"/>
                    </a:cubicBezTo>
                    <a:close/>
                  </a:path>
                </a:pathLst>
              </a:custGeom>
              <a:solidFill>
                <a:srgbClr val="A842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6" name="Google Shape;2364;p64"/>
              <p:cNvSpPr/>
              <p:nvPr/>
            </p:nvSpPr>
            <p:spPr>
              <a:xfrm>
                <a:off x="6617975" y="2268188"/>
                <a:ext cx="68050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1587" extrusionOk="0">
                    <a:moveTo>
                      <a:pt x="103" y="0"/>
                    </a:moveTo>
                    <a:cubicBezTo>
                      <a:pt x="80" y="0"/>
                      <a:pt x="61" y="6"/>
                      <a:pt x="48" y="18"/>
                    </a:cubicBezTo>
                    <a:cubicBezTo>
                      <a:pt x="0" y="61"/>
                      <a:pt x="14" y="219"/>
                      <a:pt x="34" y="279"/>
                    </a:cubicBezTo>
                    <a:cubicBezTo>
                      <a:pt x="178" y="774"/>
                      <a:pt x="633" y="1276"/>
                      <a:pt x="1356" y="1390"/>
                    </a:cubicBezTo>
                    <a:cubicBezTo>
                      <a:pt x="1411" y="1398"/>
                      <a:pt x="1468" y="1404"/>
                      <a:pt x="1524" y="1404"/>
                    </a:cubicBezTo>
                    <a:cubicBezTo>
                      <a:pt x="1623" y="1404"/>
                      <a:pt x="1720" y="1385"/>
                      <a:pt x="1801" y="1329"/>
                    </a:cubicBezTo>
                    <a:cubicBezTo>
                      <a:pt x="1817" y="1319"/>
                      <a:pt x="1832" y="1315"/>
                      <a:pt x="1848" y="1315"/>
                    </a:cubicBezTo>
                    <a:cubicBezTo>
                      <a:pt x="1966" y="1315"/>
                      <a:pt x="2066" y="1587"/>
                      <a:pt x="2117" y="1587"/>
                    </a:cubicBezTo>
                    <a:cubicBezTo>
                      <a:pt x="2128" y="1587"/>
                      <a:pt x="2136" y="1574"/>
                      <a:pt x="2142" y="1544"/>
                    </a:cubicBezTo>
                    <a:lnTo>
                      <a:pt x="2517" y="1252"/>
                    </a:lnTo>
                    <a:lnTo>
                      <a:pt x="2493" y="1209"/>
                    </a:lnTo>
                    <a:lnTo>
                      <a:pt x="2493" y="1209"/>
                    </a:lnTo>
                    <a:cubicBezTo>
                      <a:pt x="2533" y="1236"/>
                      <a:pt x="2570" y="1260"/>
                      <a:pt x="2614" y="1283"/>
                    </a:cubicBezTo>
                    <a:lnTo>
                      <a:pt x="2721" y="774"/>
                    </a:lnTo>
                    <a:cubicBezTo>
                      <a:pt x="2708" y="714"/>
                      <a:pt x="2634" y="426"/>
                      <a:pt x="2578" y="309"/>
                    </a:cubicBezTo>
                    <a:lnTo>
                      <a:pt x="1473" y="279"/>
                    </a:lnTo>
                    <a:lnTo>
                      <a:pt x="1473" y="279"/>
                    </a:lnTo>
                    <a:cubicBezTo>
                      <a:pt x="1477" y="326"/>
                      <a:pt x="1466" y="313"/>
                      <a:pt x="1446" y="356"/>
                    </a:cubicBezTo>
                    <a:cubicBezTo>
                      <a:pt x="1394" y="474"/>
                      <a:pt x="1261" y="535"/>
                      <a:pt x="1129" y="535"/>
                    </a:cubicBezTo>
                    <a:cubicBezTo>
                      <a:pt x="1099" y="535"/>
                      <a:pt x="1070" y="532"/>
                      <a:pt x="1041" y="526"/>
                    </a:cubicBezTo>
                    <a:cubicBezTo>
                      <a:pt x="887" y="497"/>
                      <a:pt x="586" y="265"/>
                      <a:pt x="396" y="118"/>
                    </a:cubicBezTo>
                    <a:cubicBezTo>
                      <a:pt x="339" y="78"/>
                      <a:pt x="193" y="0"/>
                      <a:pt x="103" y="0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7" name="Google Shape;2365;p64"/>
              <p:cNvSpPr/>
              <p:nvPr/>
            </p:nvSpPr>
            <p:spPr>
              <a:xfrm>
                <a:off x="6604350" y="2243088"/>
                <a:ext cx="686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701" extrusionOk="0">
                    <a:moveTo>
                      <a:pt x="1297" y="0"/>
                    </a:moveTo>
                    <a:cubicBezTo>
                      <a:pt x="907" y="0"/>
                      <a:pt x="504" y="116"/>
                      <a:pt x="164" y="296"/>
                    </a:cubicBezTo>
                    <a:cubicBezTo>
                      <a:pt x="107" y="329"/>
                      <a:pt x="47" y="369"/>
                      <a:pt x="31" y="433"/>
                    </a:cubicBezTo>
                    <a:cubicBezTo>
                      <a:pt x="0" y="563"/>
                      <a:pt x="174" y="644"/>
                      <a:pt x="308" y="661"/>
                    </a:cubicBezTo>
                    <a:cubicBezTo>
                      <a:pt x="343" y="665"/>
                      <a:pt x="375" y="667"/>
                      <a:pt x="405" y="667"/>
                    </a:cubicBezTo>
                    <a:cubicBezTo>
                      <a:pt x="592" y="667"/>
                      <a:pt x="692" y="589"/>
                      <a:pt x="914" y="587"/>
                    </a:cubicBezTo>
                    <a:cubicBezTo>
                      <a:pt x="921" y="586"/>
                      <a:pt x="927" y="586"/>
                      <a:pt x="934" y="586"/>
                    </a:cubicBezTo>
                    <a:cubicBezTo>
                      <a:pt x="1025" y="586"/>
                      <a:pt x="1140" y="605"/>
                      <a:pt x="1259" y="627"/>
                    </a:cubicBezTo>
                    <a:lnTo>
                      <a:pt x="2744" y="701"/>
                    </a:lnTo>
                    <a:cubicBezTo>
                      <a:pt x="2573" y="543"/>
                      <a:pt x="2336" y="346"/>
                      <a:pt x="2105" y="208"/>
                    </a:cubicBezTo>
                    <a:cubicBezTo>
                      <a:pt x="1863" y="63"/>
                      <a:pt x="1583" y="0"/>
                      <a:pt x="1297" y="0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8" name="Google Shape;2366;p64"/>
              <p:cNvSpPr/>
              <p:nvPr/>
            </p:nvSpPr>
            <p:spPr>
              <a:xfrm>
                <a:off x="6562950" y="2254388"/>
                <a:ext cx="264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14" extrusionOk="0">
                    <a:moveTo>
                      <a:pt x="746" y="0"/>
                    </a:moveTo>
                    <a:cubicBezTo>
                      <a:pt x="590" y="0"/>
                      <a:pt x="410" y="66"/>
                      <a:pt x="328" y="98"/>
                    </a:cubicBezTo>
                    <a:cubicBezTo>
                      <a:pt x="301" y="111"/>
                      <a:pt x="284" y="118"/>
                      <a:pt x="284" y="118"/>
                    </a:cubicBezTo>
                    <a:lnTo>
                      <a:pt x="806" y="178"/>
                    </a:lnTo>
                    <a:lnTo>
                      <a:pt x="0" y="255"/>
                    </a:lnTo>
                    <a:cubicBezTo>
                      <a:pt x="264" y="567"/>
                      <a:pt x="635" y="613"/>
                      <a:pt x="766" y="613"/>
                    </a:cubicBezTo>
                    <a:cubicBezTo>
                      <a:pt x="896" y="613"/>
                      <a:pt x="766" y="513"/>
                      <a:pt x="910" y="470"/>
                    </a:cubicBezTo>
                    <a:cubicBezTo>
                      <a:pt x="1057" y="426"/>
                      <a:pt x="692" y="352"/>
                      <a:pt x="853" y="266"/>
                    </a:cubicBezTo>
                    <a:cubicBezTo>
                      <a:pt x="1014" y="178"/>
                      <a:pt x="1027" y="31"/>
                      <a:pt x="810" y="5"/>
                    </a:cubicBezTo>
                    <a:cubicBezTo>
                      <a:pt x="789" y="2"/>
                      <a:pt x="768" y="0"/>
                      <a:pt x="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39" name="Google Shape;2367;p64"/>
              <p:cNvSpPr/>
              <p:nvPr/>
            </p:nvSpPr>
            <p:spPr>
              <a:xfrm>
                <a:off x="6516075" y="2314388"/>
                <a:ext cx="138750" cy="15370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6148" extrusionOk="0">
                    <a:moveTo>
                      <a:pt x="1202" y="0"/>
                    </a:moveTo>
                    <a:cubicBezTo>
                      <a:pt x="1132" y="57"/>
                      <a:pt x="1082" y="131"/>
                      <a:pt x="1072" y="224"/>
                    </a:cubicBezTo>
                    <a:cubicBezTo>
                      <a:pt x="1045" y="476"/>
                      <a:pt x="1303" y="656"/>
                      <a:pt x="1537" y="754"/>
                    </a:cubicBezTo>
                    <a:cubicBezTo>
                      <a:pt x="1768" y="850"/>
                      <a:pt x="2039" y="964"/>
                      <a:pt x="2099" y="1208"/>
                    </a:cubicBezTo>
                    <a:cubicBezTo>
                      <a:pt x="2189" y="1586"/>
                      <a:pt x="1715" y="1827"/>
                      <a:pt x="1343" y="1931"/>
                    </a:cubicBezTo>
                    <a:cubicBezTo>
                      <a:pt x="981" y="2028"/>
                      <a:pt x="610" y="2149"/>
                      <a:pt x="352" y="2420"/>
                    </a:cubicBezTo>
                    <a:cubicBezTo>
                      <a:pt x="95" y="2687"/>
                      <a:pt x="1" y="3152"/>
                      <a:pt x="249" y="3430"/>
                    </a:cubicBezTo>
                    <a:cubicBezTo>
                      <a:pt x="476" y="3685"/>
                      <a:pt x="864" y="3685"/>
                      <a:pt x="1205" y="3711"/>
                    </a:cubicBezTo>
                    <a:cubicBezTo>
                      <a:pt x="1547" y="3738"/>
                      <a:pt x="1951" y="3878"/>
                      <a:pt x="2008" y="4216"/>
                    </a:cubicBezTo>
                    <a:cubicBezTo>
                      <a:pt x="2045" y="4428"/>
                      <a:pt x="1945" y="4702"/>
                      <a:pt x="2119" y="4825"/>
                    </a:cubicBezTo>
                    <a:cubicBezTo>
                      <a:pt x="2165" y="4859"/>
                      <a:pt x="2215" y="4871"/>
                      <a:pt x="2268" y="4871"/>
                    </a:cubicBezTo>
                    <a:cubicBezTo>
                      <a:pt x="2399" y="4871"/>
                      <a:pt x="2546" y="4793"/>
                      <a:pt x="2685" y="4772"/>
                    </a:cubicBezTo>
                    <a:cubicBezTo>
                      <a:pt x="2705" y="4769"/>
                      <a:pt x="2724" y="4768"/>
                      <a:pt x="2744" y="4768"/>
                    </a:cubicBezTo>
                    <a:cubicBezTo>
                      <a:pt x="3040" y="4768"/>
                      <a:pt x="3305" y="5090"/>
                      <a:pt x="3224" y="5381"/>
                    </a:cubicBezTo>
                    <a:cubicBezTo>
                      <a:pt x="3156" y="5628"/>
                      <a:pt x="2909" y="5934"/>
                      <a:pt x="3116" y="6090"/>
                    </a:cubicBezTo>
                    <a:cubicBezTo>
                      <a:pt x="3176" y="6134"/>
                      <a:pt x="3253" y="6141"/>
                      <a:pt x="3327" y="6144"/>
                    </a:cubicBezTo>
                    <a:cubicBezTo>
                      <a:pt x="3404" y="6147"/>
                      <a:pt x="3485" y="6147"/>
                      <a:pt x="3562" y="6147"/>
                    </a:cubicBezTo>
                    <a:cubicBezTo>
                      <a:pt x="4742" y="5689"/>
                      <a:pt x="5549" y="4775"/>
                      <a:pt x="5549" y="3721"/>
                    </a:cubicBezTo>
                    <a:cubicBezTo>
                      <a:pt x="5549" y="2590"/>
                      <a:pt x="4622" y="1265"/>
                      <a:pt x="3304" y="669"/>
                    </a:cubicBezTo>
                    <a:lnTo>
                      <a:pt x="37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0" name="Google Shape;2368;p64"/>
              <p:cNvSpPr/>
              <p:nvPr/>
            </p:nvSpPr>
            <p:spPr>
              <a:xfrm>
                <a:off x="6949750" y="2076013"/>
                <a:ext cx="196375" cy="191700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7668" extrusionOk="0">
                    <a:moveTo>
                      <a:pt x="3373" y="1"/>
                    </a:moveTo>
                    <a:cubicBezTo>
                      <a:pt x="3237" y="1"/>
                      <a:pt x="3113" y="8"/>
                      <a:pt x="3003" y="22"/>
                    </a:cubicBezTo>
                    <a:cubicBezTo>
                      <a:pt x="1845" y="169"/>
                      <a:pt x="740" y="838"/>
                      <a:pt x="178" y="1859"/>
                    </a:cubicBezTo>
                    <a:cubicBezTo>
                      <a:pt x="81" y="2033"/>
                      <a:pt x="1" y="2230"/>
                      <a:pt x="41" y="2421"/>
                    </a:cubicBezTo>
                    <a:cubicBezTo>
                      <a:pt x="132" y="2846"/>
                      <a:pt x="691" y="2936"/>
                      <a:pt x="1125" y="2936"/>
                    </a:cubicBezTo>
                    <a:cubicBezTo>
                      <a:pt x="1433" y="2933"/>
                      <a:pt x="1791" y="2910"/>
                      <a:pt x="1975" y="2659"/>
                    </a:cubicBezTo>
                    <a:cubicBezTo>
                      <a:pt x="2086" y="2508"/>
                      <a:pt x="2112" y="2298"/>
                      <a:pt x="2266" y="2187"/>
                    </a:cubicBezTo>
                    <a:cubicBezTo>
                      <a:pt x="2336" y="2135"/>
                      <a:pt x="2415" y="2117"/>
                      <a:pt x="2497" y="2117"/>
                    </a:cubicBezTo>
                    <a:cubicBezTo>
                      <a:pt x="2706" y="2117"/>
                      <a:pt x="2944" y="2233"/>
                      <a:pt x="3159" y="2233"/>
                    </a:cubicBezTo>
                    <a:cubicBezTo>
                      <a:pt x="3225" y="2233"/>
                      <a:pt x="3290" y="2222"/>
                      <a:pt x="3350" y="2193"/>
                    </a:cubicBezTo>
                    <a:cubicBezTo>
                      <a:pt x="3471" y="2137"/>
                      <a:pt x="3548" y="2023"/>
                      <a:pt x="3645" y="1932"/>
                    </a:cubicBezTo>
                    <a:cubicBezTo>
                      <a:pt x="3799" y="1788"/>
                      <a:pt x="4009" y="1714"/>
                      <a:pt x="4219" y="1714"/>
                    </a:cubicBezTo>
                    <a:cubicBezTo>
                      <a:pt x="4392" y="1714"/>
                      <a:pt x="4565" y="1764"/>
                      <a:pt x="4706" y="1866"/>
                    </a:cubicBezTo>
                    <a:cubicBezTo>
                      <a:pt x="4124" y="2525"/>
                      <a:pt x="5502" y="3659"/>
                      <a:pt x="4933" y="4329"/>
                    </a:cubicBezTo>
                    <a:cubicBezTo>
                      <a:pt x="4796" y="4489"/>
                      <a:pt x="4569" y="4573"/>
                      <a:pt x="4498" y="4770"/>
                    </a:cubicBezTo>
                    <a:cubicBezTo>
                      <a:pt x="4345" y="5205"/>
                      <a:pt x="5071" y="5456"/>
                      <a:pt x="5161" y="5908"/>
                    </a:cubicBezTo>
                    <a:cubicBezTo>
                      <a:pt x="5211" y="6153"/>
                      <a:pt x="5054" y="6393"/>
                      <a:pt x="5043" y="6644"/>
                    </a:cubicBezTo>
                    <a:cubicBezTo>
                      <a:pt x="5027" y="6999"/>
                      <a:pt x="5271" y="7484"/>
                      <a:pt x="5599" y="7618"/>
                    </a:cubicBezTo>
                    <a:cubicBezTo>
                      <a:pt x="5688" y="7654"/>
                      <a:pt x="5782" y="7667"/>
                      <a:pt x="5879" y="7667"/>
                    </a:cubicBezTo>
                    <a:cubicBezTo>
                      <a:pt x="6144" y="7667"/>
                      <a:pt x="6430" y="7568"/>
                      <a:pt x="6690" y="7561"/>
                    </a:cubicBezTo>
                    <a:lnTo>
                      <a:pt x="7854" y="1163"/>
                    </a:lnTo>
                    <a:cubicBezTo>
                      <a:pt x="6964" y="597"/>
                      <a:pt x="4659" y="1"/>
                      <a:pt x="33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1" name="Google Shape;2369;p64"/>
              <p:cNvSpPr/>
              <p:nvPr/>
            </p:nvSpPr>
            <p:spPr>
              <a:xfrm>
                <a:off x="6782300" y="2266463"/>
                <a:ext cx="364150" cy="442125"/>
              </a:xfrm>
              <a:custGeom>
                <a:avLst/>
                <a:gdLst/>
                <a:ahLst/>
                <a:cxnLst/>
                <a:rect l="l" t="t" r="r" b="b"/>
                <a:pathLst>
                  <a:path w="14566" h="17685" extrusionOk="0">
                    <a:moveTo>
                      <a:pt x="8111" y="0"/>
                    </a:moveTo>
                    <a:cubicBezTo>
                      <a:pt x="8111" y="0"/>
                      <a:pt x="7559" y="16"/>
                      <a:pt x="7168" y="104"/>
                    </a:cubicBezTo>
                    <a:lnTo>
                      <a:pt x="6933" y="3095"/>
                    </a:lnTo>
                    <a:cubicBezTo>
                      <a:pt x="6933" y="3095"/>
                      <a:pt x="5625" y="5060"/>
                      <a:pt x="6759" y="6890"/>
                    </a:cubicBezTo>
                    <a:lnTo>
                      <a:pt x="6933" y="9071"/>
                    </a:lnTo>
                    <a:lnTo>
                      <a:pt x="6585" y="11511"/>
                    </a:lnTo>
                    <a:cubicBezTo>
                      <a:pt x="6585" y="11511"/>
                      <a:pt x="6127" y="13284"/>
                      <a:pt x="5260" y="13974"/>
                    </a:cubicBezTo>
                    <a:lnTo>
                      <a:pt x="3228" y="15262"/>
                    </a:lnTo>
                    <a:cubicBezTo>
                      <a:pt x="3228" y="15262"/>
                      <a:pt x="0" y="15828"/>
                      <a:pt x="2660" y="16918"/>
                    </a:cubicBezTo>
                    <a:cubicBezTo>
                      <a:pt x="4142" y="17526"/>
                      <a:pt x="5559" y="17684"/>
                      <a:pt x="6785" y="17684"/>
                    </a:cubicBezTo>
                    <a:cubicBezTo>
                      <a:pt x="7761" y="17684"/>
                      <a:pt x="8616" y="17584"/>
                      <a:pt x="9289" y="17531"/>
                    </a:cubicBezTo>
                    <a:cubicBezTo>
                      <a:pt x="10380" y="17444"/>
                      <a:pt x="13519" y="16701"/>
                      <a:pt x="13866" y="14258"/>
                    </a:cubicBezTo>
                    <a:cubicBezTo>
                      <a:pt x="14078" y="12793"/>
                      <a:pt x="13040" y="10510"/>
                      <a:pt x="13171" y="8938"/>
                    </a:cubicBezTo>
                    <a:cubicBezTo>
                      <a:pt x="13301" y="7369"/>
                      <a:pt x="14566" y="5494"/>
                      <a:pt x="13649" y="130"/>
                    </a:cubicBezTo>
                    <a:cubicBezTo>
                      <a:pt x="13649" y="130"/>
                      <a:pt x="13127" y="16"/>
                      <a:pt x="12764" y="16"/>
                    </a:cubicBezTo>
                    <a:cubicBezTo>
                      <a:pt x="12711" y="16"/>
                      <a:pt x="12662" y="18"/>
                      <a:pt x="12618" y="23"/>
                    </a:cubicBezTo>
                    <a:cubicBezTo>
                      <a:pt x="12618" y="23"/>
                      <a:pt x="12866" y="1613"/>
                      <a:pt x="12736" y="2791"/>
                    </a:cubicBezTo>
                    <a:cubicBezTo>
                      <a:pt x="12736" y="2791"/>
                      <a:pt x="11631" y="2965"/>
                      <a:pt x="10222" y="2965"/>
                    </a:cubicBezTo>
                    <a:cubicBezTo>
                      <a:pt x="9517" y="2965"/>
                      <a:pt x="8737" y="2921"/>
                      <a:pt x="7980" y="2791"/>
                    </a:cubicBezTo>
                    <a:cubicBezTo>
                      <a:pt x="7980" y="2791"/>
                      <a:pt x="7894" y="830"/>
                      <a:pt x="8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2" name="Google Shape;2370;p64"/>
              <p:cNvSpPr/>
              <p:nvPr/>
            </p:nvSpPr>
            <p:spPr>
              <a:xfrm>
                <a:off x="6989075" y="2404063"/>
                <a:ext cx="90525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265" extrusionOk="0">
                    <a:moveTo>
                      <a:pt x="3039" y="2021"/>
                    </a:moveTo>
                    <a:cubicBezTo>
                      <a:pt x="3023" y="2032"/>
                      <a:pt x="3008" y="2043"/>
                      <a:pt x="2993" y="2054"/>
                    </a:cubicBezTo>
                    <a:lnTo>
                      <a:pt x="2993" y="2054"/>
                    </a:lnTo>
                    <a:cubicBezTo>
                      <a:pt x="2979" y="2069"/>
                      <a:pt x="2966" y="2084"/>
                      <a:pt x="2952" y="2098"/>
                    </a:cubicBezTo>
                    <a:lnTo>
                      <a:pt x="3039" y="2021"/>
                    </a:lnTo>
                    <a:close/>
                    <a:moveTo>
                      <a:pt x="2057" y="1"/>
                    </a:moveTo>
                    <a:cubicBezTo>
                      <a:pt x="1786" y="1"/>
                      <a:pt x="1678" y="364"/>
                      <a:pt x="1450" y="519"/>
                    </a:cubicBezTo>
                    <a:cubicBezTo>
                      <a:pt x="1105" y="753"/>
                      <a:pt x="523" y="479"/>
                      <a:pt x="275" y="810"/>
                    </a:cubicBezTo>
                    <a:cubicBezTo>
                      <a:pt x="1" y="1175"/>
                      <a:pt x="536" y="1670"/>
                      <a:pt x="443" y="2115"/>
                    </a:cubicBezTo>
                    <a:cubicBezTo>
                      <a:pt x="398" y="2333"/>
                      <a:pt x="205" y="2567"/>
                      <a:pt x="338" y="2748"/>
                    </a:cubicBezTo>
                    <a:cubicBezTo>
                      <a:pt x="391" y="2817"/>
                      <a:pt x="462" y="2840"/>
                      <a:pt x="542" y="2840"/>
                    </a:cubicBezTo>
                    <a:cubicBezTo>
                      <a:pt x="710" y="2840"/>
                      <a:pt x="920" y="2738"/>
                      <a:pt x="1101" y="2738"/>
                    </a:cubicBezTo>
                    <a:cubicBezTo>
                      <a:pt x="1497" y="2738"/>
                      <a:pt x="1764" y="3265"/>
                      <a:pt x="2144" y="3265"/>
                    </a:cubicBezTo>
                    <a:cubicBezTo>
                      <a:pt x="2165" y="3265"/>
                      <a:pt x="2187" y="3263"/>
                      <a:pt x="2209" y="3260"/>
                    </a:cubicBezTo>
                    <a:cubicBezTo>
                      <a:pt x="2702" y="3179"/>
                      <a:pt x="2609" y="2365"/>
                      <a:pt x="2993" y="2054"/>
                    </a:cubicBezTo>
                    <a:lnTo>
                      <a:pt x="2993" y="2054"/>
                    </a:lnTo>
                    <a:cubicBezTo>
                      <a:pt x="3273" y="1748"/>
                      <a:pt x="3621" y="1260"/>
                      <a:pt x="3274" y="954"/>
                    </a:cubicBezTo>
                    <a:cubicBezTo>
                      <a:pt x="3119" y="813"/>
                      <a:pt x="2798" y="864"/>
                      <a:pt x="2644" y="693"/>
                    </a:cubicBezTo>
                    <a:cubicBezTo>
                      <a:pt x="2434" y="455"/>
                      <a:pt x="2380" y="4"/>
                      <a:pt x="2065" y="1"/>
                    </a:cubicBezTo>
                    <a:cubicBezTo>
                      <a:pt x="2062" y="1"/>
                      <a:pt x="2060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3" name="Google Shape;2371;p64"/>
              <p:cNvSpPr/>
              <p:nvPr/>
            </p:nvSpPr>
            <p:spPr>
              <a:xfrm>
                <a:off x="7009575" y="2479388"/>
                <a:ext cx="1835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57" extrusionOk="0">
                    <a:moveTo>
                      <a:pt x="228" y="0"/>
                    </a:moveTo>
                    <a:cubicBezTo>
                      <a:pt x="139" y="0"/>
                      <a:pt x="58" y="42"/>
                      <a:pt x="37" y="143"/>
                    </a:cubicBezTo>
                    <a:cubicBezTo>
                      <a:pt x="1" y="302"/>
                      <a:pt x="264" y="556"/>
                      <a:pt x="455" y="556"/>
                    </a:cubicBezTo>
                    <a:cubicBezTo>
                      <a:pt x="492" y="556"/>
                      <a:pt x="527" y="546"/>
                      <a:pt x="556" y="525"/>
                    </a:cubicBezTo>
                    <a:cubicBezTo>
                      <a:pt x="733" y="394"/>
                      <a:pt x="582" y="240"/>
                      <a:pt x="446" y="89"/>
                    </a:cubicBezTo>
                    <a:cubicBezTo>
                      <a:pt x="392" y="34"/>
                      <a:pt x="307" y="0"/>
                      <a:pt x="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4" name="Google Shape;2372;p64"/>
              <p:cNvSpPr/>
              <p:nvPr/>
            </p:nvSpPr>
            <p:spPr>
              <a:xfrm>
                <a:off x="6878975" y="2654988"/>
                <a:ext cx="942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1029" extrusionOk="0">
                    <a:moveTo>
                      <a:pt x="2002" y="1"/>
                    </a:moveTo>
                    <a:cubicBezTo>
                      <a:pt x="1858" y="1"/>
                      <a:pt x="1724" y="29"/>
                      <a:pt x="1614" y="100"/>
                    </a:cubicBezTo>
                    <a:cubicBezTo>
                      <a:pt x="1547" y="143"/>
                      <a:pt x="1497" y="200"/>
                      <a:pt x="1417" y="233"/>
                    </a:cubicBezTo>
                    <a:cubicBezTo>
                      <a:pt x="1329" y="273"/>
                      <a:pt x="1216" y="280"/>
                      <a:pt x="1105" y="287"/>
                    </a:cubicBezTo>
                    <a:cubicBezTo>
                      <a:pt x="831" y="300"/>
                      <a:pt x="553" y="313"/>
                      <a:pt x="279" y="327"/>
                    </a:cubicBezTo>
                    <a:cubicBezTo>
                      <a:pt x="218" y="330"/>
                      <a:pt x="158" y="333"/>
                      <a:pt x="112" y="357"/>
                    </a:cubicBezTo>
                    <a:cubicBezTo>
                      <a:pt x="1" y="404"/>
                      <a:pt x="18" y="521"/>
                      <a:pt x="108" y="585"/>
                    </a:cubicBezTo>
                    <a:cubicBezTo>
                      <a:pt x="195" y="648"/>
                      <a:pt x="332" y="671"/>
                      <a:pt x="459" y="691"/>
                    </a:cubicBezTo>
                    <a:cubicBezTo>
                      <a:pt x="1136" y="798"/>
                      <a:pt x="1811" y="909"/>
                      <a:pt x="2487" y="1016"/>
                    </a:cubicBezTo>
                    <a:cubicBezTo>
                      <a:pt x="2531" y="1023"/>
                      <a:pt x="2580" y="1029"/>
                      <a:pt x="2627" y="1029"/>
                    </a:cubicBezTo>
                    <a:cubicBezTo>
                      <a:pt x="2693" y="1029"/>
                      <a:pt x="2753" y="1017"/>
                      <a:pt x="2785" y="979"/>
                    </a:cubicBezTo>
                    <a:cubicBezTo>
                      <a:pt x="2852" y="895"/>
                      <a:pt x="2678" y="812"/>
                      <a:pt x="2654" y="715"/>
                    </a:cubicBezTo>
                    <a:cubicBezTo>
                      <a:pt x="2631" y="605"/>
                      <a:pt x="2822" y="524"/>
                      <a:pt x="2992" y="517"/>
                    </a:cubicBezTo>
                    <a:cubicBezTo>
                      <a:pt x="3009" y="517"/>
                      <a:pt x="3026" y="516"/>
                      <a:pt x="3044" y="516"/>
                    </a:cubicBezTo>
                    <a:cubicBezTo>
                      <a:pt x="3129" y="516"/>
                      <a:pt x="3216" y="523"/>
                      <a:pt x="3302" y="523"/>
                    </a:cubicBezTo>
                    <a:cubicBezTo>
                      <a:pt x="3368" y="523"/>
                      <a:pt x="3434" y="519"/>
                      <a:pt x="3497" y="504"/>
                    </a:cubicBezTo>
                    <a:cubicBezTo>
                      <a:pt x="3658" y="471"/>
                      <a:pt x="3769" y="316"/>
                      <a:pt x="3635" y="247"/>
                    </a:cubicBezTo>
                    <a:cubicBezTo>
                      <a:pt x="3578" y="220"/>
                      <a:pt x="3501" y="216"/>
                      <a:pt x="3428" y="216"/>
                    </a:cubicBezTo>
                    <a:cubicBezTo>
                      <a:pt x="3233" y="218"/>
                      <a:pt x="3037" y="219"/>
                      <a:pt x="2840" y="220"/>
                    </a:cubicBezTo>
                    <a:lnTo>
                      <a:pt x="2840" y="220"/>
                    </a:lnTo>
                    <a:cubicBezTo>
                      <a:pt x="2592" y="106"/>
                      <a:pt x="227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5" name="Google Shape;2373;p64"/>
              <p:cNvSpPr/>
              <p:nvPr/>
            </p:nvSpPr>
            <p:spPr>
              <a:xfrm>
                <a:off x="6179450" y="2471138"/>
                <a:ext cx="7355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9421" h="1461" extrusionOk="0">
                    <a:moveTo>
                      <a:pt x="1" y="1"/>
                    </a:moveTo>
                    <a:lnTo>
                      <a:pt x="1" y="1460"/>
                    </a:lnTo>
                    <a:lnTo>
                      <a:pt x="28491" y="1460"/>
                    </a:lnTo>
                    <a:lnTo>
                      <a:pt x="294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6" name="Google Shape;2374;p64"/>
              <p:cNvSpPr/>
              <p:nvPr/>
            </p:nvSpPr>
            <p:spPr>
              <a:xfrm>
                <a:off x="7081100" y="2076538"/>
                <a:ext cx="266125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10559" extrusionOk="0">
                    <a:moveTo>
                      <a:pt x="1162" y="1"/>
                    </a:moveTo>
                    <a:lnTo>
                      <a:pt x="1" y="1614"/>
                    </a:lnTo>
                    <a:cubicBezTo>
                      <a:pt x="1897" y="1959"/>
                      <a:pt x="4481" y="2899"/>
                      <a:pt x="4966" y="3571"/>
                    </a:cubicBezTo>
                    <a:cubicBezTo>
                      <a:pt x="5997" y="4994"/>
                      <a:pt x="2309" y="8119"/>
                      <a:pt x="2309" y="8119"/>
                    </a:cubicBezTo>
                    <a:cubicBezTo>
                      <a:pt x="2309" y="8119"/>
                      <a:pt x="2163" y="9681"/>
                      <a:pt x="2570" y="10300"/>
                    </a:cubicBezTo>
                    <a:cubicBezTo>
                      <a:pt x="2683" y="10472"/>
                      <a:pt x="2790" y="10559"/>
                      <a:pt x="2924" y="10559"/>
                    </a:cubicBezTo>
                    <a:cubicBezTo>
                      <a:pt x="3228" y="10559"/>
                      <a:pt x="3673" y="10114"/>
                      <a:pt x="4645" y="9193"/>
                    </a:cubicBezTo>
                    <a:cubicBezTo>
                      <a:pt x="10645" y="3497"/>
                      <a:pt x="7700" y="1494"/>
                      <a:pt x="4327" y="473"/>
                    </a:cubicBezTo>
                    <a:cubicBezTo>
                      <a:pt x="3454" y="209"/>
                      <a:pt x="2259" y="104"/>
                      <a:pt x="1162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7" name="Google Shape;2375;p64"/>
              <p:cNvSpPr/>
              <p:nvPr/>
            </p:nvSpPr>
            <p:spPr>
              <a:xfrm>
                <a:off x="7277100" y="2143638"/>
                <a:ext cx="5975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16" extrusionOk="0">
                    <a:moveTo>
                      <a:pt x="25" y="1"/>
                    </a:moveTo>
                    <a:cubicBezTo>
                      <a:pt x="17" y="1"/>
                      <a:pt x="8" y="4"/>
                      <a:pt x="0" y="4"/>
                    </a:cubicBezTo>
                    <a:cubicBezTo>
                      <a:pt x="118" y="231"/>
                      <a:pt x="201" y="479"/>
                      <a:pt x="238" y="747"/>
                    </a:cubicBezTo>
                    <a:cubicBezTo>
                      <a:pt x="212" y="479"/>
                      <a:pt x="151" y="228"/>
                      <a:pt x="57" y="1"/>
                    </a:cubicBezTo>
                    <a:close/>
                    <a:moveTo>
                      <a:pt x="151" y="1898"/>
                    </a:moveTo>
                    <a:cubicBezTo>
                      <a:pt x="125" y="2002"/>
                      <a:pt x="91" y="2106"/>
                      <a:pt x="54" y="2216"/>
                    </a:cubicBezTo>
                    <a:lnTo>
                      <a:pt x="68" y="2216"/>
                    </a:lnTo>
                    <a:cubicBezTo>
                      <a:pt x="101" y="2109"/>
                      <a:pt x="128" y="2002"/>
                      <a:pt x="151" y="1898"/>
                    </a:cubicBezTo>
                    <a:close/>
                  </a:path>
                </a:pathLst>
              </a:custGeom>
              <a:solidFill>
                <a:srgbClr val="7F6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8" name="Google Shape;2376;p64"/>
              <p:cNvSpPr/>
              <p:nvPr/>
            </p:nvSpPr>
            <p:spPr>
              <a:xfrm>
                <a:off x="7261650" y="2143713"/>
                <a:ext cx="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2213" extrusionOk="0">
                    <a:moveTo>
                      <a:pt x="618" y="1"/>
                    </a:moveTo>
                    <a:cubicBezTo>
                      <a:pt x="261" y="51"/>
                      <a:pt x="0" y="566"/>
                      <a:pt x="36" y="1165"/>
                    </a:cubicBezTo>
                    <a:cubicBezTo>
                      <a:pt x="70" y="1721"/>
                      <a:pt x="345" y="2156"/>
                      <a:pt x="672" y="2213"/>
                    </a:cubicBezTo>
                    <a:cubicBezTo>
                      <a:pt x="709" y="2103"/>
                      <a:pt x="743" y="1999"/>
                      <a:pt x="769" y="1895"/>
                    </a:cubicBezTo>
                    <a:cubicBezTo>
                      <a:pt x="867" y="1480"/>
                      <a:pt x="890" y="1095"/>
                      <a:pt x="856" y="744"/>
                    </a:cubicBezTo>
                    <a:cubicBezTo>
                      <a:pt x="819" y="476"/>
                      <a:pt x="736" y="228"/>
                      <a:pt x="618" y="1"/>
                    </a:cubicBezTo>
                    <a:close/>
                  </a:path>
                </a:pathLst>
              </a:custGeom>
              <a:solidFill>
                <a:srgbClr val="F97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49" name="Google Shape;2377;p64"/>
              <p:cNvSpPr/>
              <p:nvPr/>
            </p:nvSpPr>
            <p:spPr>
              <a:xfrm>
                <a:off x="7041600" y="2049188"/>
                <a:ext cx="11415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2856" extrusionOk="0">
                    <a:moveTo>
                      <a:pt x="1016" y="1"/>
                    </a:moveTo>
                    <a:cubicBezTo>
                      <a:pt x="1001" y="1"/>
                      <a:pt x="988" y="3"/>
                      <a:pt x="975" y="7"/>
                    </a:cubicBezTo>
                    <a:cubicBezTo>
                      <a:pt x="904" y="27"/>
                      <a:pt x="895" y="98"/>
                      <a:pt x="901" y="161"/>
                    </a:cubicBezTo>
                    <a:cubicBezTo>
                      <a:pt x="928" y="349"/>
                      <a:pt x="1045" y="500"/>
                      <a:pt x="1153" y="663"/>
                    </a:cubicBezTo>
                    <a:cubicBezTo>
                      <a:pt x="1349" y="968"/>
                      <a:pt x="1279" y="871"/>
                      <a:pt x="1480" y="1175"/>
                    </a:cubicBezTo>
                    <a:cubicBezTo>
                      <a:pt x="1245" y="898"/>
                      <a:pt x="698" y="272"/>
                      <a:pt x="510" y="272"/>
                    </a:cubicBezTo>
                    <a:cubicBezTo>
                      <a:pt x="503" y="272"/>
                      <a:pt x="496" y="273"/>
                      <a:pt x="490" y="275"/>
                    </a:cubicBezTo>
                    <a:cubicBezTo>
                      <a:pt x="325" y="329"/>
                      <a:pt x="483" y="660"/>
                      <a:pt x="550" y="753"/>
                    </a:cubicBezTo>
                    <a:cubicBezTo>
                      <a:pt x="798" y="1095"/>
                      <a:pt x="798" y="1158"/>
                      <a:pt x="1042" y="1503"/>
                    </a:cubicBezTo>
                    <a:cubicBezTo>
                      <a:pt x="723" y="1111"/>
                      <a:pt x="342" y="669"/>
                      <a:pt x="178" y="669"/>
                    </a:cubicBezTo>
                    <a:cubicBezTo>
                      <a:pt x="161" y="669"/>
                      <a:pt x="147" y="674"/>
                      <a:pt x="135" y="683"/>
                    </a:cubicBezTo>
                    <a:cubicBezTo>
                      <a:pt x="1" y="790"/>
                      <a:pt x="583" y="1707"/>
                      <a:pt x="924" y="2058"/>
                    </a:cubicBezTo>
                    <a:cubicBezTo>
                      <a:pt x="577" y="2089"/>
                      <a:pt x="189" y="2159"/>
                      <a:pt x="299" y="2303"/>
                    </a:cubicBezTo>
                    <a:cubicBezTo>
                      <a:pt x="422" y="2474"/>
                      <a:pt x="1932" y="2821"/>
                      <a:pt x="2614" y="2855"/>
                    </a:cubicBezTo>
                    <a:lnTo>
                      <a:pt x="4566" y="2413"/>
                    </a:lnTo>
                    <a:cubicBezTo>
                      <a:pt x="3551" y="1467"/>
                      <a:pt x="2698" y="954"/>
                      <a:pt x="2698" y="954"/>
                    </a:cubicBezTo>
                    <a:lnTo>
                      <a:pt x="2688" y="965"/>
                    </a:lnTo>
                    <a:cubicBezTo>
                      <a:pt x="2450" y="670"/>
                      <a:pt x="2189" y="406"/>
                      <a:pt x="1952" y="222"/>
                    </a:cubicBezTo>
                    <a:cubicBezTo>
                      <a:pt x="1915" y="191"/>
                      <a:pt x="1808" y="151"/>
                      <a:pt x="1761" y="145"/>
                    </a:cubicBezTo>
                    <a:cubicBezTo>
                      <a:pt x="1751" y="143"/>
                      <a:pt x="1741" y="142"/>
                      <a:pt x="1731" y="142"/>
                    </a:cubicBezTo>
                    <a:cubicBezTo>
                      <a:pt x="1690" y="142"/>
                      <a:pt x="1650" y="159"/>
                      <a:pt x="1630" y="191"/>
                    </a:cubicBezTo>
                    <a:cubicBezTo>
                      <a:pt x="1607" y="231"/>
                      <a:pt x="1627" y="279"/>
                      <a:pt x="1644" y="319"/>
                    </a:cubicBezTo>
                    <a:cubicBezTo>
                      <a:pt x="1711" y="509"/>
                      <a:pt x="1791" y="590"/>
                      <a:pt x="2042" y="1022"/>
                    </a:cubicBezTo>
                    <a:cubicBezTo>
                      <a:pt x="1707" y="536"/>
                      <a:pt x="1454" y="279"/>
                      <a:pt x="1233" y="101"/>
                    </a:cubicBezTo>
                    <a:cubicBezTo>
                      <a:pt x="1145" y="32"/>
                      <a:pt x="1073" y="1"/>
                      <a:pt x="1016" y="1"/>
                    </a:cubicBez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0" name="Google Shape;2378;p64"/>
              <p:cNvSpPr/>
              <p:nvPr/>
            </p:nvSpPr>
            <p:spPr>
              <a:xfrm>
                <a:off x="7123500" y="2170313"/>
                <a:ext cx="159475" cy="205725"/>
              </a:xfrm>
              <a:custGeom>
                <a:avLst/>
                <a:gdLst/>
                <a:ahLst/>
                <a:cxnLst/>
                <a:rect l="l" t="t" r="r" b="b"/>
                <a:pathLst>
                  <a:path w="6379" h="8229" extrusionOk="0">
                    <a:moveTo>
                      <a:pt x="6379" y="1"/>
                    </a:moveTo>
                    <a:lnTo>
                      <a:pt x="3491" y="446"/>
                    </a:lnTo>
                    <a:cubicBezTo>
                      <a:pt x="3491" y="446"/>
                      <a:pt x="2929" y="1373"/>
                      <a:pt x="2357" y="2103"/>
                    </a:cubicBezTo>
                    <a:cubicBezTo>
                      <a:pt x="1878" y="2711"/>
                      <a:pt x="918" y="3498"/>
                      <a:pt x="1" y="3976"/>
                    </a:cubicBezTo>
                    <a:cubicBezTo>
                      <a:pt x="1" y="3976"/>
                      <a:pt x="439" y="5807"/>
                      <a:pt x="439" y="7423"/>
                    </a:cubicBezTo>
                    <a:cubicBezTo>
                      <a:pt x="439" y="8078"/>
                      <a:pt x="718" y="8229"/>
                      <a:pt x="974" y="8229"/>
                    </a:cubicBezTo>
                    <a:cubicBezTo>
                      <a:pt x="1193" y="8229"/>
                      <a:pt x="1396" y="8119"/>
                      <a:pt x="1396" y="8119"/>
                    </a:cubicBezTo>
                    <a:cubicBezTo>
                      <a:pt x="1396" y="8119"/>
                      <a:pt x="1788" y="6898"/>
                      <a:pt x="3795" y="4806"/>
                    </a:cubicBezTo>
                    <a:cubicBezTo>
                      <a:pt x="5800" y="2711"/>
                      <a:pt x="6379" y="1570"/>
                      <a:pt x="6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1" name="Google Shape;2379;p64"/>
              <p:cNvSpPr/>
              <p:nvPr/>
            </p:nvSpPr>
            <p:spPr>
              <a:xfrm>
                <a:off x="6395450" y="2052763"/>
                <a:ext cx="4192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2515" extrusionOk="0">
                    <a:moveTo>
                      <a:pt x="898" y="1"/>
                    </a:moveTo>
                    <a:cubicBezTo>
                      <a:pt x="548" y="1"/>
                      <a:pt x="279" y="342"/>
                      <a:pt x="185" y="684"/>
                    </a:cubicBezTo>
                    <a:cubicBezTo>
                      <a:pt x="1" y="1344"/>
                      <a:pt x="255" y="2103"/>
                      <a:pt x="801" y="2515"/>
                    </a:cubicBezTo>
                    <a:lnTo>
                      <a:pt x="1259" y="2133"/>
                    </a:lnTo>
                    <a:cubicBezTo>
                      <a:pt x="1556" y="1745"/>
                      <a:pt x="1677" y="1226"/>
                      <a:pt x="1587" y="744"/>
                    </a:cubicBezTo>
                    <a:cubicBezTo>
                      <a:pt x="1520" y="393"/>
                      <a:pt x="1282" y="22"/>
                      <a:pt x="927" y="2"/>
                    </a:cubicBezTo>
                    <a:cubicBezTo>
                      <a:pt x="917" y="1"/>
                      <a:pt x="908" y="1"/>
                      <a:pt x="8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2" name="Google Shape;2380;p64"/>
              <p:cNvSpPr/>
              <p:nvPr/>
            </p:nvSpPr>
            <p:spPr>
              <a:xfrm>
                <a:off x="6362250" y="2097488"/>
                <a:ext cx="977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4423" extrusionOk="0">
                    <a:moveTo>
                      <a:pt x="2625" y="0"/>
                    </a:moveTo>
                    <a:cubicBezTo>
                      <a:pt x="2421" y="0"/>
                      <a:pt x="2215" y="41"/>
                      <a:pt x="2028" y="120"/>
                    </a:cubicBezTo>
                    <a:cubicBezTo>
                      <a:pt x="1499" y="344"/>
                      <a:pt x="1114" y="816"/>
                      <a:pt x="844" y="1321"/>
                    </a:cubicBezTo>
                    <a:cubicBezTo>
                      <a:pt x="442" y="2064"/>
                      <a:pt x="244" y="2917"/>
                      <a:pt x="278" y="3760"/>
                    </a:cubicBezTo>
                    <a:lnTo>
                      <a:pt x="0" y="4423"/>
                    </a:lnTo>
                    <a:cubicBezTo>
                      <a:pt x="994" y="4105"/>
                      <a:pt x="1928" y="3607"/>
                      <a:pt x="2741" y="2961"/>
                    </a:cubicBezTo>
                    <a:cubicBezTo>
                      <a:pt x="3129" y="2650"/>
                      <a:pt x="3500" y="2295"/>
                      <a:pt x="3704" y="1843"/>
                    </a:cubicBezTo>
                    <a:cubicBezTo>
                      <a:pt x="3905" y="1388"/>
                      <a:pt x="3908" y="819"/>
                      <a:pt x="3601" y="428"/>
                    </a:cubicBezTo>
                    <a:cubicBezTo>
                      <a:pt x="3369" y="137"/>
                      <a:pt x="3000" y="0"/>
                      <a:pt x="2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3" name="Google Shape;2381;p64"/>
              <p:cNvSpPr/>
              <p:nvPr/>
            </p:nvSpPr>
            <p:spPr>
              <a:xfrm>
                <a:off x="6225800" y="2087488"/>
                <a:ext cx="552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839" extrusionOk="0">
                    <a:moveTo>
                      <a:pt x="1033" y="0"/>
                    </a:moveTo>
                    <a:cubicBezTo>
                      <a:pt x="810" y="0"/>
                      <a:pt x="592" y="74"/>
                      <a:pt x="432" y="232"/>
                    </a:cubicBezTo>
                    <a:cubicBezTo>
                      <a:pt x="291" y="373"/>
                      <a:pt x="208" y="563"/>
                      <a:pt x="155" y="758"/>
                    </a:cubicBezTo>
                    <a:cubicBezTo>
                      <a:pt x="0" y="1317"/>
                      <a:pt x="84" y="1962"/>
                      <a:pt x="476" y="2394"/>
                    </a:cubicBezTo>
                    <a:cubicBezTo>
                      <a:pt x="712" y="2654"/>
                      <a:pt x="1070" y="2806"/>
                      <a:pt x="1418" y="2806"/>
                    </a:cubicBezTo>
                    <a:cubicBezTo>
                      <a:pt x="1611" y="2806"/>
                      <a:pt x="1802" y="2759"/>
                      <a:pt x="1966" y="2659"/>
                    </a:cubicBezTo>
                    <a:lnTo>
                      <a:pt x="1966" y="2659"/>
                    </a:lnTo>
                    <a:cubicBezTo>
                      <a:pt x="1947" y="2719"/>
                      <a:pt x="1927" y="2779"/>
                      <a:pt x="1908" y="2839"/>
                    </a:cubicBezTo>
                    <a:lnTo>
                      <a:pt x="2045" y="2605"/>
                    </a:lnTo>
                    <a:lnTo>
                      <a:pt x="2045" y="2605"/>
                    </a:lnTo>
                    <a:cubicBezTo>
                      <a:pt x="2020" y="2624"/>
                      <a:pt x="1993" y="2642"/>
                      <a:pt x="1966" y="2659"/>
                    </a:cubicBezTo>
                    <a:lnTo>
                      <a:pt x="1966" y="2659"/>
                    </a:lnTo>
                    <a:cubicBezTo>
                      <a:pt x="2088" y="2277"/>
                      <a:pt x="2196" y="1886"/>
                      <a:pt x="2203" y="1487"/>
                    </a:cubicBezTo>
                    <a:cubicBezTo>
                      <a:pt x="2209" y="1022"/>
                      <a:pt x="2058" y="534"/>
                      <a:pt x="1701" y="239"/>
                    </a:cubicBezTo>
                    <a:cubicBezTo>
                      <a:pt x="1517" y="85"/>
                      <a:pt x="1273" y="0"/>
                      <a:pt x="1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4" name="Google Shape;2382;p64"/>
              <p:cNvSpPr/>
              <p:nvPr/>
            </p:nvSpPr>
            <p:spPr>
              <a:xfrm>
                <a:off x="6250975" y="2110788"/>
                <a:ext cx="137125" cy="263925"/>
              </a:xfrm>
              <a:custGeom>
                <a:avLst/>
                <a:gdLst/>
                <a:ahLst/>
                <a:cxnLst/>
                <a:rect l="l" t="t" r="r" b="b"/>
                <a:pathLst>
                  <a:path w="5485" h="10557" extrusionOk="0">
                    <a:moveTo>
                      <a:pt x="2449" y="1"/>
                    </a:moveTo>
                    <a:cubicBezTo>
                      <a:pt x="2246" y="1"/>
                      <a:pt x="2042" y="31"/>
                      <a:pt x="1841" y="96"/>
                    </a:cubicBezTo>
                    <a:cubicBezTo>
                      <a:pt x="1125" y="331"/>
                      <a:pt x="586" y="960"/>
                      <a:pt x="312" y="1659"/>
                    </a:cubicBezTo>
                    <a:cubicBezTo>
                      <a:pt x="37" y="2362"/>
                      <a:pt x="1" y="3135"/>
                      <a:pt x="34" y="3888"/>
                    </a:cubicBezTo>
                    <a:cubicBezTo>
                      <a:pt x="141" y="6250"/>
                      <a:pt x="935" y="8576"/>
                      <a:pt x="2293" y="10510"/>
                    </a:cubicBezTo>
                    <a:lnTo>
                      <a:pt x="3035" y="10557"/>
                    </a:lnTo>
                    <a:cubicBezTo>
                      <a:pt x="4113" y="9195"/>
                      <a:pt x="4833" y="7749"/>
                      <a:pt x="5194" y="5701"/>
                    </a:cubicBezTo>
                    <a:cubicBezTo>
                      <a:pt x="5421" y="4413"/>
                      <a:pt x="5485" y="3035"/>
                      <a:pt x="4970" y="1833"/>
                    </a:cubicBezTo>
                    <a:cubicBezTo>
                      <a:pt x="4535" y="823"/>
                      <a:pt x="3504" y="1"/>
                      <a:pt x="2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5" name="Google Shape;2383;p64"/>
              <p:cNvSpPr/>
              <p:nvPr/>
            </p:nvSpPr>
            <p:spPr>
              <a:xfrm>
                <a:off x="6248625" y="2330288"/>
                <a:ext cx="144175" cy="140875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5635" extrusionOk="0">
                    <a:moveTo>
                      <a:pt x="1" y="0"/>
                    </a:moveTo>
                    <a:lnTo>
                      <a:pt x="961" y="5635"/>
                    </a:lnTo>
                    <a:lnTo>
                      <a:pt x="4806" y="5635"/>
                    </a:lnTo>
                    <a:lnTo>
                      <a:pt x="5767" y="0"/>
                    </a:lnTo>
                    <a:close/>
                  </a:path>
                </a:pathLst>
              </a:custGeom>
              <a:solidFill>
                <a:srgbClr val="FA9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6" name="Google Shape;2384;p64"/>
              <p:cNvSpPr/>
              <p:nvPr/>
            </p:nvSpPr>
            <p:spPr>
              <a:xfrm>
                <a:off x="6248625" y="2330288"/>
                <a:ext cx="144175" cy="140875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5635" extrusionOk="0">
                    <a:moveTo>
                      <a:pt x="1" y="0"/>
                    </a:moveTo>
                    <a:lnTo>
                      <a:pt x="961" y="5635"/>
                    </a:lnTo>
                    <a:lnTo>
                      <a:pt x="4806" y="5635"/>
                    </a:lnTo>
                    <a:lnTo>
                      <a:pt x="57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7" name="Google Shape;2385;p64"/>
              <p:cNvSpPr/>
              <p:nvPr/>
            </p:nvSpPr>
            <p:spPr>
              <a:xfrm>
                <a:off x="6232325" y="2329088"/>
                <a:ext cx="176775" cy="59600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2384" extrusionOk="0">
                    <a:moveTo>
                      <a:pt x="0" y="1"/>
                    </a:moveTo>
                    <a:lnTo>
                      <a:pt x="543" y="2384"/>
                    </a:lnTo>
                    <a:lnTo>
                      <a:pt x="6636" y="2059"/>
                    </a:lnTo>
                    <a:lnTo>
                      <a:pt x="70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8" name="Google Shape;2386;p64"/>
              <p:cNvSpPr/>
              <p:nvPr/>
            </p:nvSpPr>
            <p:spPr>
              <a:xfrm>
                <a:off x="6240025" y="2180288"/>
                <a:ext cx="1907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78" extrusionOk="0">
                    <a:moveTo>
                      <a:pt x="50" y="0"/>
                    </a:moveTo>
                    <a:cubicBezTo>
                      <a:pt x="25" y="0"/>
                      <a:pt x="0" y="28"/>
                      <a:pt x="0" y="54"/>
                    </a:cubicBezTo>
                    <a:cubicBezTo>
                      <a:pt x="0" y="87"/>
                      <a:pt x="27" y="104"/>
                      <a:pt x="54" y="107"/>
                    </a:cubicBezTo>
                    <a:cubicBezTo>
                      <a:pt x="275" y="130"/>
                      <a:pt x="492" y="154"/>
                      <a:pt x="710" y="178"/>
                    </a:cubicBezTo>
                    <a:cubicBezTo>
                      <a:pt x="711" y="178"/>
                      <a:pt x="713" y="178"/>
                      <a:pt x="714" y="178"/>
                    </a:cubicBezTo>
                    <a:cubicBezTo>
                      <a:pt x="739" y="178"/>
                      <a:pt x="763" y="149"/>
                      <a:pt x="763" y="124"/>
                    </a:cubicBezTo>
                    <a:cubicBezTo>
                      <a:pt x="763" y="94"/>
                      <a:pt x="737" y="74"/>
                      <a:pt x="710" y="70"/>
                    </a:cubicBezTo>
                    <a:cubicBezTo>
                      <a:pt x="492" y="47"/>
                      <a:pt x="275" y="24"/>
                      <a:pt x="54" y="0"/>
                    </a:cubicBezTo>
                    <a:cubicBezTo>
                      <a:pt x="53" y="0"/>
                      <a:pt x="51" y="0"/>
                      <a:pt x="50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59" name="Google Shape;2387;p64"/>
              <p:cNvSpPr/>
              <p:nvPr/>
            </p:nvSpPr>
            <p:spPr>
              <a:xfrm>
                <a:off x="6287125" y="2144063"/>
                <a:ext cx="11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64" extrusionOk="0">
                    <a:moveTo>
                      <a:pt x="60" y="0"/>
                    </a:moveTo>
                    <a:cubicBezTo>
                      <a:pt x="42" y="0"/>
                      <a:pt x="25" y="9"/>
                      <a:pt x="14" y="27"/>
                    </a:cubicBezTo>
                    <a:cubicBezTo>
                      <a:pt x="0" y="50"/>
                      <a:pt x="7" y="90"/>
                      <a:pt x="34" y="101"/>
                    </a:cubicBezTo>
                    <a:cubicBezTo>
                      <a:pt x="154" y="154"/>
                      <a:pt x="272" y="204"/>
                      <a:pt x="392" y="258"/>
                    </a:cubicBezTo>
                    <a:cubicBezTo>
                      <a:pt x="401" y="261"/>
                      <a:pt x="410" y="263"/>
                      <a:pt x="419" y="263"/>
                    </a:cubicBezTo>
                    <a:cubicBezTo>
                      <a:pt x="437" y="263"/>
                      <a:pt x="454" y="256"/>
                      <a:pt x="465" y="238"/>
                    </a:cubicBezTo>
                    <a:cubicBezTo>
                      <a:pt x="479" y="214"/>
                      <a:pt x="472" y="174"/>
                      <a:pt x="445" y="164"/>
                    </a:cubicBezTo>
                    <a:cubicBezTo>
                      <a:pt x="328" y="111"/>
                      <a:pt x="207" y="61"/>
                      <a:pt x="87" y="7"/>
                    </a:cubicBezTo>
                    <a:cubicBezTo>
                      <a:pt x="78" y="2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0" name="Google Shape;2388;p64"/>
              <p:cNvSpPr/>
              <p:nvPr/>
            </p:nvSpPr>
            <p:spPr>
              <a:xfrm>
                <a:off x="6344775" y="2169913"/>
                <a:ext cx="111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09" extrusionOk="0">
                    <a:moveTo>
                      <a:pt x="373" y="1"/>
                    </a:moveTo>
                    <a:cubicBezTo>
                      <a:pt x="356" y="1"/>
                      <a:pt x="339" y="9"/>
                      <a:pt x="328" y="27"/>
                    </a:cubicBezTo>
                    <a:cubicBezTo>
                      <a:pt x="227" y="194"/>
                      <a:pt x="127" y="361"/>
                      <a:pt x="26" y="529"/>
                    </a:cubicBezTo>
                    <a:cubicBezTo>
                      <a:pt x="1" y="571"/>
                      <a:pt x="39" y="609"/>
                      <a:pt x="76" y="609"/>
                    </a:cubicBezTo>
                    <a:cubicBezTo>
                      <a:pt x="93" y="609"/>
                      <a:pt x="110" y="601"/>
                      <a:pt x="120" y="582"/>
                    </a:cubicBezTo>
                    <a:cubicBezTo>
                      <a:pt x="221" y="415"/>
                      <a:pt x="321" y="248"/>
                      <a:pt x="421" y="80"/>
                    </a:cubicBezTo>
                    <a:cubicBezTo>
                      <a:pt x="447" y="39"/>
                      <a:pt x="410" y="1"/>
                      <a:pt x="373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1" name="Google Shape;2389;p64"/>
              <p:cNvSpPr/>
              <p:nvPr/>
            </p:nvSpPr>
            <p:spPr>
              <a:xfrm>
                <a:off x="6304675" y="2196913"/>
                <a:ext cx="167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393" extrusionOk="0">
                    <a:moveTo>
                      <a:pt x="79" y="1"/>
                    </a:moveTo>
                    <a:cubicBezTo>
                      <a:pt x="31" y="1"/>
                      <a:pt x="0" y="73"/>
                      <a:pt x="51" y="105"/>
                    </a:cubicBezTo>
                    <a:cubicBezTo>
                      <a:pt x="222" y="199"/>
                      <a:pt x="393" y="293"/>
                      <a:pt x="563" y="386"/>
                    </a:cubicBezTo>
                    <a:cubicBezTo>
                      <a:pt x="572" y="391"/>
                      <a:pt x="581" y="393"/>
                      <a:pt x="589" y="393"/>
                    </a:cubicBezTo>
                    <a:cubicBezTo>
                      <a:pt x="638" y="393"/>
                      <a:pt x="671" y="321"/>
                      <a:pt x="617" y="293"/>
                    </a:cubicBezTo>
                    <a:cubicBezTo>
                      <a:pt x="446" y="199"/>
                      <a:pt x="276" y="105"/>
                      <a:pt x="104" y="7"/>
                    </a:cubicBezTo>
                    <a:cubicBezTo>
                      <a:pt x="96" y="3"/>
                      <a:pt x="87" y="1"/>
                      <a:pt x="79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2" name="Google Shape;2390;p64"/>
              <p:cNvSpPr/>
              <p:nvPr/>
            </p:nvSpPr>
            <p:spPr>
              <a:xfrm>
                <a:off x="6278000" y="2224138"/>
                <a:ext cx="103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72" extrusionOk="0">
                    <a:moveTo>
                      <a:pt x="347" y="0"/>
                    </a:moveTo>
                    <a:cubicBezTo>
                      <a:pt x="333" y="0"/>
                      <a:pt x="319" y="5"/>
                      <a:pt x="311" y="16"/>
                    </a:cubicBezTo>
                    <a:cubicBezTo>
                      <a:pt x="215" y="137"/>
                      <a:pt x="118" y="257"/>
                      <a:pt x="21" y="378"/>
                    </a:cubicBezTo>
                    <a:cubicBezTo>
                      <a:pt x="4" y="401"/>
                      <a:pt x="1" y="435"/>
                      <a:pt x="21" y="455"/>
                    </a:cubicBezTo>
                    <a:cubicBezTo>
                      <a:pt x="31" y="465"/>
                      <a:pt x="47" y="471"/>
                      <a:pt x="62" y="471"/>
                    </a:cubicBezTo>
                    <a:cubicBezTo>
                      <a:pt x="76" y="471"/>
                      <a:pt x="90" y="466"/>
                      <a:pt x="98" y="455"/>
                    </a:cubicBezTo>
                    <a:cubicBezTo>
                      <a:pt x="195" y="334"/>
                      <a:pt x="291" y="214"/>
                      <a:pt x="388" y="93"/>
                    </a:cubicBezTo>
                    <a:cubicBezTo>
                      <a:pt x="405" y="70"/>
                      <a:pt x="412" y="40"/>
                      <a:pt x="388" y="16"/>
                    </a:cubicBezTo>
                    <a:cubicBezTo>
                      <a:pt x="378" y="6"/>
                      <a:pt x="362" y="0"/>
                      <a:pt x="347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3" name="Google Shape;2391;p64"/>
              <p:cNvSpPr/>
              <p:nvPr/>
            </p:nvSpPr>
            <p:spPr>
              <a:xfrm>
                <a:off x="6347000" y="2247363"/>
                <a:ext cx="135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27" extrusionOk="0">
                    <a:moveTo>
                      <a:pt x="67" y="0"/>
                    </a:moveTo>
                    <a:cubicBezTo>
                      <a:pt x="48" y="0"/>
                      <a:pt x="27" y="12"/>
                      <a:pt x="18" y="28"/>
                    </a:cubicBezTo>
                    <a:cubicBezTo>
                      <a:pt x="1" y="54"/>
                      <a:pt x="14" y="85"/>
                      <a:pt x="38" y="102"/>
                    </a:cubicBezTo>
                    <a:cubicBezTo>
                      <a:pt x="175" y="208"/>
                      <a:pt x="316" y="312"/>
                      <a:pt x="453" y="419"/>
                    </a:cubicBezTo>
                    <a:cubicBezTo>
                      <a:pt x="460" y="424"/>
                      <a:pt x="469" y="427"/>
                      <a:pt x="478" y="427"/>
                    </a:cubicBezTo>
                    <a:cubicBezTo>
                      <a:pt x="497" y="427"/>
                      <a:pt x="517" y="415"/>
                      <a:pt x="527" y="399"/>
                    </a:cubicBezTo>
                    <a:cubicBezTo>
                      <a:pt x="543" y="372"/>
                      <a:pt x="530" y="343"/>
                      <a:pt x="507" y="326"/>
                    </a:cubicBezTo>
                    <a:cubicBezTo>
                      <a:pt x="369" y="218"/>
                      <a:pt x="232" y="114"/>
                      <a:pt x="92" y="8"/>
                    </a:cubicBezTo>
                    <a:cubicBezTo>
                      <a:pt x="84" y="2"/>
                      <a:pt x="76" y="0"/>
                      <a:pt x="67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4" name="Google Shape;2392;p64"/>
              <p:cNvSpPr/>
              <p:nvPr/>
            </p:nvSpPr>
            <p:spPr>
              <a:xfrm>
                <a:off x="6337900" y="2289488"/>
                <a:ext cx="27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830" extrusionOk="0">
                    <a:moveTo>
                      <a:pt x="56" y="0"/>
                    </a:moveTo>
                    <a:cubicBezTo>
                      <a:pt x="28" y="0"/>
                      <a:pt x="0" y="18"/>
                      <a:pt x="0" y="53"/>
                    </a:cubicBezTo>
                    <a:lnTo>
                      <a:pt x="0" y="779"/>
                    </a:lnTo>
                    <a:cubicBezTo>
                      <a:pt x="0" y="812"/>
                      <a:pt x="28" y="829"/>
                      <a:pt x="56" y="829"/>
                    </a:cubicBezTo>
                    <a:cubicBezTo>
                      <a:pt x="83" y="829"/>
                      <a:pt x="111" y="812"/>
                      <a:pt x="111" y="779"/>
                    </a:cubicBezTo>
                    <a:lnTo>
                      <a:pt x="111" y="53"/>
                    </a:lnTo>
                    <a:cubicBezTo>
                      <a:pt x="111" y="18"/>
                      <a:pt x="83" y="0"/>
                      <a:pt x="56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5" name="Google Shape;2393;p64"/>
              <p:cNvSpPr/>
              <p:nvPr/>
            </p:nvSpPr>
            <p:spPr>
              <a:xfrm>
                <a:off x="6292475" y="2274913"/>
                <a:ext cx="140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16" extrusionOk="0">
                    <a:moveTo>
                      <a:pt x="493" y="1"/>
                    </a:moveTo>
                    <a:cubicBezTo>
                      <a:pt x="484" y="1"/>
                      <a:pt x="476" y="3"/>
                      <a:pt x="469" y="7"/>
                    </a:cubicBezTo>
                    <a:cubicBezTo>
                      <a:pt x="271" y="137"/>
                      <a:pt x="111" y="321"/>
                      <a:pt x="13" y="535"/>
                    </a:cubicBezTo>
                    <a:cubicBezTo>
                      <a:pt x="1" y="562"/>
                      <a:pt x="4" y="592"/>
                      <a:pt x="30" y="609"/>
                    </a:cubicBezTo>
                    <a:cubicBezTo>
                      <a:pt x="38" y="613"/>
                      <a:pt x="48" y="615"/>
                      <a:pt x="57" y="615"/>
                    </a:cubicBezTo>
                    <a:cubicBezTo>
                      <a:pt x="77" y="615"/>
                      <a:pt x="98" y="607"/>
                      <a:pt x="107" y="589"/>
                    </a:cubicBezTo>
                    <a:cubicBezTo>
                      <a:pt x="198" y="391"/>
                      <a:pt x="342" y="220"/>
                      <a:pt x="523" y="100"/>
                    </a:cubicBezTo>
                    <a:cubicBezTo>
                      <a:pt x="546" y="87"/>
                      <a:pt x="560" y="53"/>
                      <a:pt x="543" y="27"/>
                    </a:cubicBezTo>
                    <a:cubicBezTo>
                      <a:pt x="533" y="11"/>
                      <a:pt x="512" y="1"/>
                      <a:pt x="493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6" name="Google Shape;2394;p64"/>
              <p:cNvSpPr/>
              <p:nvPr/>
            </p:nvSpPr>
            <p:spPr>
              <a:xfrm>
                <a:off x="6370200" y="2213238"/>
                <a:ext cx="234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08" extrusionOk="0">
                    <a:moveTo>
                      <a:pt x="70" y="1"/>
                    </a:moveTo>
                    <a:cubicBezTo>
                      <a:pt x="0" y="1"/>
                      <a:pt x="0" y="108"/>
                      <a:pt x="70" y="108"/>
                    </a:cubicBezTo>
                    <a:lnTo>
                      <a:pt x="867" y="108"/>
                    </a:lnTo>
                    <a:cubicBezTo>
                      <a:pt x="937" y="108"/>
                      <a:pt x="937" y="1"/>
                      <a:pt x="867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7" name="Google Shape;2395;p64"/>
              <p:cNvSpPr/>
              <p:nvPr/>
            </p:nvSpPr>
            <p:spPr>
              <a:xfrm>
                <a:off x="6335875" y="2104563"/>
                <a:ext cx="106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54" extrusionOk="0">
                    <a:moveTo>
                      <a:pt x="369" y="1"/>
                    </a:moveTo>
                    <a:cubicBezTo>
                      <a:pt x="349" y="1"/>
                      <a:pt x="329" y="10"/>
                      <a:pt x="322" y="27"/>
                    </a:cubicBezTo>
                    <a:cubicBezTo>
                      <a:pt x="219" y="242"/>
                      <a:pt x="118" y="459"/>
                      <a:pt x="15" y="674"/>
                    </a:cubicBezTo>
                    <a:cubicBezTo>
                      <a:pt x="1" y="700"/>
                      <a:pt x="8" y="734"/>
                      <a:pt x="35" y="747"/>
                    </a:cubicBezTo>
                    <a:cubicBezTo>
                      <a:pt x="42" y="751"/>
                      <a:pt x="52" y="754"/>
                      <a:pt x="62" y="754"/>
                    </a:cubicBezTo>
                    <a:cubicBezTo>
                      <a:pt x="82" y="754"/>
                      <a:pt x="102" y="745"/>
                      <a:pt x="108" y="727"/>
                    </a:cubicBezTo>
                    <a:cubicBezTo>
                      <a:pt x="212" y="513"/>
                      <a:pt x="312" y="299"/>
                      <a:pt x="416" y="81"/>
                    </a:cubicBezTo>
                    <a:cubicBezTo>
                      <a:pt x="426" y="58"/>
                      <a:pt x="422" y="24"/>
                      <a:pt x="396" y="7"/>
                    </a:cubicBezTo>
                    <a:cubicBezTo>
                      <a:pt x="388" y="3"/>
                      <a:pt x="379" y="1"/>
                      <a:pt x="369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8" name="Google Shape;2396;p64"/>
              <p:cNvSpPr/>
              <p:nvPr/>
            </p:nvSpPr>
            <p:spPr>
              <a:xfrm>
                <a:off x="6308350" y="2099038"/>
                <a:ext cx="53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32" extrusionOk="0">
                    <a:moveTo>
                      <a:pt x="85" y="1"/>
                    </a:moveTo>
                    <a:cubicBezTo>
                      <a:pt x="57" y="1"/>
                      <a:pt x="28" y="18"/>
                      <a:pt x="25" y="52"/>
                    </a:cubicBezTo>
                    <a:cubicBezTo>
                      <a:pt x="1" y="302"/>
                      <a:pt x="25" y="553"/>
                      <a:pt x="95" y="794"/>
                    </a:cubicBezTo>
                    <a:cubicBezTo>
                      <a:pt x="103" y="820"/>
                      <a:pt x="124" y="832"/>
                      <a:pt x="145" y="832"/>
                    </a:cubicBezTo>
                    <a:cubicBezTo>
                      <a:pt x="179" y="832"/>
                      <a:pt x="214" y="804"/>
                      <a:pt x="202" y="764"/>
                    </a:cubicBezTo>
                    <a:cubicBezTo>
                      <a:pt x="135" y="533"/>
                      <a:pt x="112" y="292"/>
                      <a:pt x="135" y="52"/>
                    </a:cubicBezTo>
                    <a:cubicBezTo>
                      <a:pt x="138" y="18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69" name="Google Shape;2397;p64"/>
              <p:cNvSpPr/>
              <p:nvPr/>
            </p:nvSpPr>
            <p:spPr>
              <a:xfrm>
                <a:off x="6255725" y="2279913"/>
                <a:ext cx="146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6" extrusionOk="0">
                    <a:moveTo>
                      <a:pt x="503" y="0"/>
                    </a:moveTo>
                    <a:cubicBezTo>
                      <a:pt x="494" y="0"/>
                      <a:pt x="485" y="3"/>
                      <a:pt x="476" y="8"/>
                    </a:cubicBezTo>
                    <a:cubicBezTo>
                      <a:pt x="336" y="88"/>
                      <a:pt x="192" y="165"/>
                      <a:pt x="51" y="245"/>
                    </a:cubicBezTo>
                    <a:cubicBezTo>
                      <a:pt x="0" y="273"/>
                      <a:pt x="32" y="346"/>
                      <a:pt x="81" y="346"/>
                    </a:cubicBezTo>
                    <a:cubicBezTo>
                      <a:pt x="90" y="346"/>
                      <a:pt x="99" y="343"/>
                      <a:pt x="109" y="338"/>
                    </a:cubicBezTo>
                    <a:cubicBezTo>
                      <a:pt x="249" y="258"/>
                      <a:pt x="390" y="181"/>
                      <a:pt x="530" y="101"/>
                    </a:cubicBezTo>
                    <a:cubicBezTo>
                      <a:pt x="584" y="73"/>
                      <a:pt x="551" y="0"/>
                      <a:pt x="503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0" name="Google Shape;2398;p64"/>
              <p:cNvSpPr/>
              <p:nvPr/>
            </p:nvSpPr>
            <p:spPr>
              <a:xfrm>
                <a:off x="6221700" y="2097288"/>
                <a:ext cx="12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96" h="390" extrusionOk="0">
                    <a:moveTo>
                      <a:pt x="57" y="0"/>
                    </a:moveTo>
                    <a:cubicBezTo>
                      <a:pt x="35" y="0"/>
                      <a:pt x="12" y="19"/>
                      <a:pt x="7" y="41"/>
                    </a:cubicBezTo>
                    <a:cubicBezTo>
                      <a:pt x="1" y="71"/>
                      <a:pt x="17" y="97"/>
                      <a:pt x="44" y="108"/>
                    </a:cubicBezTo>
                    <a:cubicBezTo>
                      <a:pt x="174" y="154"/>
                      <a:pt x="302" y="252"/>
                      <a:pt x="385" y="362"/>
                    </a:cubicBezTo>
                    <a:cubicBezTo>
                      <a:pt x="397" y="379"/>
                      <a:pt x="415" y="390"/>
                      <a:pt x="434" y="390"/>
                    </a:cubicBezTo>
                    <a:cubicBezTo>
                      <a:pt x="442" y="390"/>
                      <a:pt x="451" y="387"/>
                      <a:pt x="459" y="383"/>
                    </a:cubicBezTo>
                    <a:cubicBezTo>
                      <a:pt x="482" y="369"/>
                      <a:pt x="495" y="332"/>
                      <a:pt x="479" y="309"/>
                    </a:cubicBezTo>
                    <a:cubicBezTo>
                      <a:pt x="375" y="168"/>
                      <a:pt x="238" y="65"/>
                      <a:pt x="74" y="4"/>
                    </a:cubicBezTo>
                    <a:cubicBezTo>
                      <a:pt x="68" y="2"/>
                      <a:pt x="63" y="0"/>
                      <a:pt x="57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1" name="Google Shape;2399;p64"/>
              <p:cNvSpPr/>
              <p:nvPr/>
            </p:nvSpPr>
            <p:spPr>
              <a:xfrm>
                <a:off x="6257925" y="2079213"/>
                <a:ext cx="106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54" extrusionOk="0">
                    <a:moveTo>
                      <a:pt x="368" y="1"/>
                    </a:moveTo>
                    <a:cubicBezTo>
                      <a:pt x="348" y="1"/>
                      <a:pt x="327" y="10"/>
                      <a:pt x="318" y="28"/>
                    </a:cubicBezTo>
                    <a:cubicBezTo>
                      <a:pt x="218" y="242"/>
                      <a:pt x="114" y="456"/>
                      <a:pt x="14" y="673"/>
                    </a:cubicBezTo>
                    <a:cubicBezTo>
                      <a:pt x="0" y="697"/>
                      <a:pt x="7" y="730"/>
                      <a:pt x="34" y="747"/>
                    </a:cubicBezTo>
                    <a:cubicBezTo>
                      <a:pt x="42" y="752"/>
                      <a:pt x="51" y="754"/>
                      <a:pt x="60" y="754"/>
                    </a:cubicBezTo>
                    <a:cubicBezTo>
                      <a:pt x="79" y="754"/>
                      <a:pt x="99" y="745"/>
                      <a:pt x="107" y="727"/>
                    </a:cubicBezTo>
                    <a:cubicBezTo>
                      <a:pt x="211" y="513"/>
                      <a:pt x="311" y="295"/>
                      <a:pt x="412" y="82"/>
                    </a:cubicBezTo>
                    <a:cubicBezTo>
                      <a:pt x="425" y="54"/>
                      <a:pt x="422" y="21"/>
                      <a:pt x="396" y="8"/>
                    </a:cubicBezTo>
                    <a:cubicBezTo>
                      <a:pt x="388" y="3"/>
                      <a:pt x="378" y="1"/>
                      <a:pt x="368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2" name="Google Shape;2400;p64"/>
              <p:cNvSpPr/>
              <p:nvPr/>
            </p:nvSpPr>
            <p:spPr>
              <a:xfrm>
                <a:off x="6245300" y="2124338"/>
                <a:ext cx="101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2" extrusionOk="0">
                    <a:moveTo>
                      <a:pt x="141" y="235"/>
                    </a:moveTo>
                    <a:cubicBezTo>
                      <a:pt x="141" y="235"/>
                      <a:pt x="140" y="236"/>
                      <a:pt x="138" y="237"/>
                    </a:cubicBezTo>
                    <a:cubicBezTo>
                      <a:pt x="139" y="236"/>
                      <a:pt x="140" y="236"/>
                      <a:pt x="141" y="235"/>
                    </a:cubicBezTo>
                    <a:close/>
                    <a:moveTo>
                      <a:pt x="347" y="1"/>
                    </a:moveTo>
                    <a:cubicBezTo>
                      <a:pt x="328" y="1"/>
                      <a:pt x="308" y="8"/>
                      <a:pt x="301" y="27"/>
                    </a:cubicBezTo>
                    <a:cubicBezTo>
                      <a:pt x="288" y="59"/>
                      <a:pt x="271" y="90"/>
                      <a:pt x="251" y="116"/>
                    </a:cubicBezTo>
                    <a:cubicBezTo>
                      <a:pt x="248" y="124"/>
                      <a:pt x="241" y="130"/>
                      <a:pt x="238" y="137"/>
                    </a:cubicBezTo>
                    <a:cubicBezTo>
                      <a:pt x="236" y="141"/>
                      <a:pt x="234" y="144"/>
                      <a:pt x="233" y="144"/>
                    </a:cubicBezTo>
                    <a:lnTo>
                      <a:pt x="233" y="144"/>
                    </a:lnTo>
                    <a:cubicBezTo>
                      <a:pt x="234" y="143"/>
                      <a:pt x="234" y="141"/>
                      <a:pt x="234" y="140"/>
                    </a:cubicBezTo>
                    <a:lnTo>
                      <a:pt x="234" y="140"/>
                    </a:lnTo>
                    <a:cubicBezTo>
                      <a:pt x="233" y="143"/>
                      <a:pt x="232" y="144"/>
                      <a:pt x="233" y="144"/>
                    </a:cubicBezTo>
                    <a:cubicBezTo>
                      <a:pt x="233" y="144"/>
                      <a:pt x="233" y="144"/>
                      <a:pt x="233" y="144"/>
                    </a:cubicBezTo>
                    <a:lnTo>
                      <a:pt x="233" y="144"/>
                    </a:lnTo>
                    <a:cubicBezTo>
                      <a:pt x="232" y="146"/>
                      <a:pt x="230" y="148"/>
                      <a:pt x="228" y="150"/>
                    </a:cubicBezTo>
                    <a:cubicBezTo>
                      <a:pt x="218" y="164"/>
                      <a:pt x="204" y="177"/>
                      <a:pt x="194" y="190"/>
                    </a:cubicBezTo>
                    <a:cubicBezTo>
                      <a:pt x="181" y="200"/>
                      <a:pt x="171" y="214"/>
                      <a:pt x="158" y="224"/>
                    </a:cubicBezTo>
                    <a:cubicBezTo>
                      <a:pt x="152" y="227"/>
                      <a:pt x="146" y="231"/>
                      <a:pt x="141" y="235"/>
                    </a:cubicBezTo>
                    <a:lnTo>
                      <a:pt x="141" y="235"/>
                    </a:lnTo>
                    <a:cubicBezTo>
                      <a:pt x="141" y="235"/>
                      <a:pt x="142" y="235"/>
                      <a:pt x="142" y="235"/>
                    </a:cubicBezTo>
                    <a:lnTo>
                      <a:pt x="142" y="235"/>
                    </a:lnTo>
                    <a:cubicBezTo>
                      <a:pt x="143" y="235"/>
                      <a:pt x="137" y="240"/>
                      <a:pt x="134" y="240"/>
                    </a:cubicBezTo>
                    <a:cubicBezTo>
                      <a:pt x="130" y="244"/>
                      <a:pt x="127" y="247"/>
                      <a:pt x="124" y="251"/>
                    </a:cubicBezTo>
                    <a:cubicBezTo>
                      <a:pt x="93" y="267"/>
                      <a:pt x="64" y="288"/>
                      <a:pt x="33" y="300"/>
                    </a:cubicBezTo>
                    <a:cubicBezTo>
                      <a:pt x="7" y="314"/>
                      <a:pt x="0" y="351"/>
                      <a:pt x="13" y="374"/>
                    </a:cubicBezTo>
                    <a:cubicBezTo>
                      <a:pt x="24" y="392"/>
                      <a:pt x="42" y="401"/>
                      <a:pt x="60" y="401"/>
                    </a:cubicBezTo>
                    <a:cubicBezTo>
                      <a:pt x="69" y="401"/>
                      <a:pt x="78" y="399"/>
                      <a:pt x="87" y="394"/>
                    </a:cubicBezTo>
                    <a:cubicBezTo>
                      <a:pt x="224" y="331"/>
                      <a:pt x="334" y="217"/>
                      <a:pt x="395" y="84"/>
                    </a:cubicBezTo>
                    <a:cubicBezTo>
                      <a:pt x="405" y="56"/>
                      <a:pt x="402" y="23"/>
                      <a:pt x="375" y="6"/>
                    </a:cubicBezTo>
                    <a:cubicBezTo>
                      <a:pt x="367" y="3"/>
                      <a:pt x="357" y="1"/>
                      <a:pt x="347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3" name="Google Shape;2401;p64"/>
              <p:cNvSpPr/>
              <p:nvPr/>
            </p:nvSpPr>
            <p:spPr>
              <a:xfrm>
                <a:off x="6402725" y="2115288"/>
                <a:ext cx="89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65" extrusionOk="0">
                    <a:moveTo>
                      <a:pt x="294" y="1"/>
                    </a:moveTo>
                    <a:cubicBezTo>
                      <a:pt x="275" y="1"/>
                      <a:pt x="256" y="11"/>
                      <a:pt x="245" y="27"/>
                    </a:cubicBezTo>
                    <a:cubicBezTo>
                      <a:pt x="168" y="148"/>
                      <a:pt x="94" y="265"/>
                      <a:pt x="17" y="385"/>
                    </a:cubicBezTo>
                    <a:cubicBezTo>
                      <a:pt x="0" y="409"/>
                      <a:pt x="11" y="446"/>
                      <a:pt x="37" y="458"/>
                    </a:cubicBezTo>
                    <a:cubicBezTo>
                      <a:pt x="46" y="463"/>
                      <a:pt x="54" y="465"/>
                      <a:pt x="63" y="465"/>
                    </a:cubicBezTo>
                    <a:cubicBezTo>
                      <a:pt x="82" y="465"/>
                      <a:pt x="99" y="455"/>
                      <a:pt x="111" y="438"/>
                    </a:cubicBezTo>
                    <a:cubicBezTo>
                      <a:pt x="188" y="321"/>
                      <a:pt x="261" y="201"/>
                      <a:pt x="338" y="84"/>
                    </a:cubicBezTo>
                    <a:cubicBezTo>
                      <a:pt x="355" y="57"/>
                      <a:pt x="346" y="24"/>
                      <a:pt x="318" y="7"/>
                    </a:cubicBezTo>
                    <a:cubicBezTo>
                      <a:pt x="310" y="3"/>
                      <a:pt x="302" y="1"/>
                      <a:pt x="294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4" name="Google Shape;2402;p64"/>
              <p:cNvSpPr/>
              <p:nvPr/>
            </p:nvSpPr>
            <p:spPr>
              <a:xfrm>
                <a:off x="6395450" y="2162563"/>
                <a:ext cx="163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64" extrusionOk="0">
                    <a:moveTo>
                      <a:pt x="71" y="1"/>
                    </a:moveTo>
                    <a:cubicBezTo>
                      <a:pt x="17" y="1"/>
                      <a:pt x="0" y="89"/>
                      <a:pt x="61" y="107"/>
                    </a:cubicBezTo>
                    <a:cubicBezTo>
                      <a:pt x="228" y="157"/>
                      <a:pt x="396" y="211"/>
                      <a:pt x="566" y="261"/>
                    </a:cubicBezTo>
                    <a:cubicBezTo>
                      <a:pt x="572" y="263"/>
                      <a:pt x="577" y="264"/>
                      <a:pt x="583" y="264"/>
                    </a:cubicBezTo>
                    <a:cubicBezTo>
                      <a:pt x="637" y="264"/>
                      <a:pt x="654" y="175"/>
                      <a:pt x="593" y="157"/>
                    </a:cubicBezTo>
                    <a:cubicBezTo>
                      <a:pt x="426" y="104"/>
                      <a:pt x="258" y="53"/>
                      <a:pt x="87" y="3"/>
                    </a:cubicBezTo>
                    <a:cubicBezTo>
                      <a:pt x="82" y="2"/>
                      <a:pt x="76" y="1"/>
                      <a:pt x="71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5" name="Google Shape;2403;p64"/>
              <p:cNvSpPr/>
              <p:nvPr/>
            </p:nvSpPr>
            <p:spPr>
              <a:xfrm>
                <a:off x="6428250" y="2131588"/>
                <a:ext cx="161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11" extrusionOk="0">
                    <a:moveTo>
                      <a:pt x="71" y="1"/>
                    </a:moveTo>
                    <a:cubicBezTo>
                      <a:pt x="0" y="1"/>
                      <a:pt x="0" y="111"/>
                      <a:pt x="71" y="111"/>
                    </a:cubicBezTo>
                    <a:lnTo>
                      <a:pt x="576" y="111"/>
                    </a:lnTo>
                    <a:cubicBezTo>
                      <a:pt x="646" y="111"/>
                      <a:pt x="646" y="1"/>
                      <a:pt x="576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6" name="Google Shape;2404;p64"/>
              <p:cNvSpPr/>
              <p:nvPr/>
            </p:nvSpPr>
            <p:spPr>
              <a:xfrm>
                <a:off x="6388600" y="2064513"/>
                <a:ext cx="17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86" extrusionOk="0">
                    <a:moveTo>
                      <a:pt x="60" y="0"/>
                    </a:moveTo>
                    <a:cubicBezTo>
                      <a:pt x="42" y="0"/>
                      <a:pt x="25" y="9"/>
                      <a:pt x="14" y="27"/>
                    </a:cubicBezTo>
                    <a:cubicBezTo>
                      <a:pt x="0" y="50"/>
                      <a:pt x="7" y="87"/>
                      <a:pt x="34" y="100"/>
                    </a:cubicBezTo>
                    <a:cubicBezTo>
                      <a:pt x="228" y="194"/>
                      <a:pt x="425" y="288"/>
                      <a:pt x="619" y="378"/>
                    </a:cubicBezTo>
                    <a:cubicBezTo>
                      <a:pt x="629" y="383"/>
                      <a:pt x="639" y="386"/>
                      <a:pt x="649" y="386"/>
                    </a:cubicBezTo>
                    <a:cubicBezTo>
                      <a:pt x="666" y="386"/>
                      <a:pt x="682" y="377"/>
                      <a:pt x="693" y="358"/>
                    </a:cubicBezTo>
                    <a:cubicBezTo>
                      <a:pt x="706" y="335"/>
                      <a:pt x="700" y="298"/>
                      <a:pt x="673" y="284"/>
                    </a:cubicBezTo>
                    <a:cubicBezTo>
                      <a:pt x="479" y="191"/>
                      <a:pt x="284" y="100"/>
                      <a:pt x="88" y="7"/>
                    </a:cubicBezTo>
                    <a:cubicBezTo>
                      <a:pt x="78" y="2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7" name="Google Shape;2405;p64"/>
              <p:cNvSpPr/>
              <p:nvPr/>
            </p:nvSpPr>
            <p:spPr>
              <a:xfrm>
                <a:off x="6399050" y="2051913"/>
                <a:ext cx="108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37" extrusionOk="0">
                    <a:moveTo>
                      <a:pt x="61" y="1"/>
                    </a:moveTo>
                    <a:cubicBezTo>
                      <a:pt x="58" y="1"/>
                      <a:pt x="54" y="1"/>
                      <a:pt x="51" y="2"/>
                    </a:cubicBezTo>
                    <a:cubicBezTo>
                      <a:pt x="24" y="12"/>
                      <a:pt x="0" y="42"/>
                      <a:pt x="11" y="69"/>
                    </a:cubicBezTo>
                    <a:cubicBezTo>
                      <a:pt x="74" y="246"/>
                      <a:pt x="184" y="407"/>
                      <a:pt x="332" y="521"/>
                    </a:cubicBezTo>
                    <a:cubicBezTo>
                      <a:pt x="344" y="531"/>
                      <a:pt x="358" y="537"/>
                      <a:pt x="372" y="537"/>
                    </a:cubicBezTo>
                    <a:cubicBezTo>
                      <a:pt x="384" y="537"/>
                      <a:pt x="397" y="532"/>
                      <a:pt x="408" y="521"/>
                    </a:cubicBezTo>
                    <a:cubicBezTo>
                      <a:pt x="425" y="504"/>
                      <a:pt x="432" y="464"/>
                      <a:pt x="408" y="444"/>
                    </a:cubicBezTo>
                    <a:cubicBezTo>
                      <a:pt x="275" y="340"/>
                      <a:pt x="171" y="199"/>
                      <a:pt x="118" y="42"/>
                    </a:cubicBezTo>
                    <a:cubicBezTo>
                      <a:pt x="109" y="19"/>
                      <a:pt x="85" y="1"/>
                      <a:pt x="61" y="1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478" name="Google Shape;2406;p64"/>
              <p:cNvSpPr/>
              <p:nvPr/>
            </p:nvSpPr>
            <p:spPr>
              <a:xfrm>
                <a:off x="6419275" y="2073538"/>
                <a:ext cx="65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99" extrusionOk="0">
                    <a:moveTo>
                      <a:pt x="205" y="0"/>
                    </a:moveTo>
                    <a:cubicBezTo>
                      <a:pt x="187" y="0"/>
                      <a:pt x="167" y="9"/>
                      <a:pt x="158" y="28"/>
                    </a:cubicBezTo>
                    <a:cubicBezTo>
                      <a:pt x="109" y="124"/>
                      <a:pt x="61" y="221"/>
                      <a:pt x="15" y="318"/>
                    </a:cubicBezTo>
                    <a:cubicBezTo>
                      <a:pt x="1" y="342"/>
                      <a:pt x="8" y="378"/>
                      <a:pt x="35" y="392"/>
                    </a:cubicBezTo>
                    <a:cubicBezTo>
                      <a:pt x="42" y="396"/>
                      <a:pt x="52" y="399"/>
                      <a:pt x="61" y="399"/>
                    </a:cubicBezTo>
                    <a:cubicBezTo>
                      <a:pt x="80" y="399"/>
                      <a:pt x="99" y="390"/>
                      <a:pt x="109" y="372"/>
                    </a:cubicBezTo>
                    <a:cubicBezTo>
                      <a:pt x="155" y="275"/>
                      <a:pt x="202" y="178"/>
                      <a:pt x="252" y="81"/>
                    </a:cubicBezTo>
                    <a:cubicBezTo>
                      <a:pt x="262" y="57"/>
                      <a:pt x="259" y="20"/>
                      <a:pt x="232" y="7"/>
                    </a:cubicBezTo>
                    <a:cubicBezTo>
                      <a:pt x="224" y="3"/>
                      <a:pt x="215" y="0"/>
                      <a:pt x="205" y="0"/>
                    </a:cubicBezTo>
                    <a:close/>
                  </a:path>
                </a:pathLst>
              </a:custGeom>
              <a:solidFill>
                <a:srgbClr val="FFE6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aphicFrame>
        <p:nvGraphicFramePr>
          <p:cNvPr id="481" name="표 4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859909"/>
              </p:ext>
            </p:extLst>
          </p:nvPr>
        </p:nvGraphicFramePr>
        <p:xfrm>
          <a:off x="533399" y="5990832"/>
          <a:ext cx="16979310" cy="37708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95862">
                  <a:extLst>
                    <a:ext uri="{9D8B030D-6E8A-4147-A177-3AD203B41FA5}">
                      <a16:colId xmlns:a16="http://schemas.microsoft.com/office/drawing/2014/main" val="2010774887"/>
                    </a:ext>
                  </a:extLst>
                </a:gridCol>
                <a:gridCol w="3395862">
                  <a:extLst>
                    <a:ext uri="{9D8B030D-6E8A-4147-A177-3AD203B41FA5}">
                      <a16:colId xmlns:a16="http://schemas.microsoft.com/office/drawing/2014/main" val="2651061959"/>
                    </a:ext>
                  </a:extLst>
                </a:gridCol>
                <a:gridCol w="3395862">
                  <a:extLst>
                    <a:ext uri="{9D8B030D-6E8A-4147-A177-3AD203B41FA5}">
                      <a16:colId xmlns:a16="http://schemas.microsoft.com/office/drawing/2014/main" val="2263060229"/>
                    </a:ext>
                  </a:extLst>
                </a:gridCol>
                <a:gridCol w="3395862">
                  <a:extLst>
                    <a:ext uri="{9D8B030D-6E8A-4147-A177-3AD203B41FA5}">
                      <a16:colId xmlns:a16="http://schemas.microsoft.com/office/drawing/2014/main" val="2790143687"/>
                    </a:ext>
                  </a:extLst>
                </a:gridCol>
                <a:gridCol w="3395862">
                  <a:extLst>
                    <a:ext uri="{9D8B030D-6E8A-4147-A177-3AD203B41FA5}">
                      <a16:colId xmlns:a16="http://schemas.microsoft.com/office/drawing/2014/main" val="3054584402"/>
                    </a:ext>
                  </a:extLst>
                </a:gridCol>
              </a:tblGrid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김종찬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양가람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한덕연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권순신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870774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구현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구현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공장장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구현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구현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957385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23088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도서 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도서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검색화면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309744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코드 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시연영상제작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도서 등록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넣기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457905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요구사항정의서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540463"/>
                  </a:ext>
                </a:extLst>
              </a:tr>
              <a:tr h="53869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374112"/>
                  </a:ext>
                </a:extLst>
              </a:tr>
            </a:tbl>
          </a:graphicData>
        </a:graphic>
      </p:graphicFrame>
      <p:sp>
        <p:nvSpPr>
          <p:cNvPr id="479" name="TextBox 478"/>
          <p:cNvSpPr txBox="1"/>
          <p:nvPr/>
        </p:nvSpPr>
        <p:spPr>
          <a:xfrm>
            <a:off x="331407" y="101562"/>
            <a:ext cx="899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구성 및 프로젝트 후기</a:t>
            </a:r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3" name="슬라이드 번호 개체 틀 2">
            <a:extLst>
              <a:ext uri="{FF2B5EF4-FFF2-40B4-BE49-F238E27FC236}">
                <a16:creationId xmlns:a16="http://schemas.microsoft.com/office/drawing/2014/main" id="{F5602275-ED73-4DC6-A4DD-6E0CA9B4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21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480" name="직사각형 479"/>
          <p:cNvSpPr/>
          <p:nvPr/>
        </p:nvSpPr>
        <p:spPr>
          <a:xfrm>
            <a:off x="753291" y="1146500"/>
            <a:ext cx="3056710" cy="787547"/>
          </a:xfrm>
          <a:prstGeom prst="rect">
            <a:avLst/>
          </a:prstGeom>
          <a:solidFill>
            <a:srgbClr val="BA734F"/>
          </a:solidFill>
          <a:ln>
            <a:solidFill>
              <a:srgbClr val="BA7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소개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6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BA734F"/>
          </a:solidFill>
          <a:ln>
            <a:solidFill>
              <a:srgbClr val="BA7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0926" y="1485900"/>
            <a:ext cx="442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문헌 및 출처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927" y="286228"/>
            <a:ext cx="586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문헌 및 출처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697" y="2168860"/>
            <a:ext cx="14710474" cy="818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342900" lvl="0" indent="-342900">
              <a:buAutoNum type="arabicPeriod"/>
            </a:pPr>
            <a:r>
              <a:rPr lang="ko-KR" altLang="en-US" dirty="0" err="1">
                <a:latin typeface="함초롬돋움"/>
                <a:ea typeface="함초롬돋움"/>
                <a:cs typeface="함초롬돋움"/>
              </a:rPr>
              <a:t>팀원소개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 이미지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: (</a:t>
            </a:r>
            <a:r>
              <a:rPr lang="en-US" altLang="ko-KR" dirty="0" err="1">
                <a:latin typeface="함초롬돋움"/>
                <a:ea typeface="함초롬돋움"/>
                <a:cs typeface="함초롬돋움"/>
              </a:rPr>
              <a:t>Slidesgo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)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hlinkClick r:id="rId2"/>
              </a:rPr>
              <a:t>https://slidesgo.com/theme/stay-creative#variant-0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342900" lvl="0" indent="-342900">
              <a:buAutoNum type="arabicPeriod"/>
            </a:pP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Window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이미지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: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hlinkClick r:id="rId3"/>
              </a:rPr>
              <a:t>https://blog.naver.com/yeinak1/222163983636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342900" lvl="0" indent="-342900">
              <a:buAutoNum type="arabicPeriod"/>
            </a:pP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자바 이미지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: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hlinkClick r:id="rId4"/>
              </a:rPr>
              <a:t>https://blog.naver.com/rnrn912/222177663984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342900" lvl="0" indent="-342900">
              <a:buAutoNum type="arabicPeriod"/>
            </a:pP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데이터베이스 이미지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: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hlinkClick r:id="rId5"/>
              </a:rPr>
              <a:t>https://blog.naver.com/aristort/20177920427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슬라이드이미지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: </a:t>
            </a:r>
            <a:r>
              <a:rPr lang="ko-KR" altLang="en-US" dirty="0" err="1">
                <a:latin typeface="함초롬돋움"/>
                <a:ea typeface="함초롬돋움"/>
                <a:cs typeface="함초롬돋움"/>
              </a:rPr>
              <a:t>픽토그램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ko-KR" altLang="en-US" sz="2400" b="1" dirty="0">
                <a:latin typeface="함초롬돋움"/>
                <a:ea typeface="함초롬돋움"/>
                <a:cs typeface="함초롬돋움"/>
              </a:rPr>
              <a:t>참고 기사 및 영상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ko-KR" altLang="en-US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ko-KR" altLang="en-US" dirty="0">
                <a:latin typeface="함초롬돋움"/>
                <a:ea typeface="함초롬돋움"/>
                <a:cs typeface="함초롬돋움"/>
              </a:rPr>
              <a:t>https://www.chosun.com/site/data/html_dir/2015/05/28/2015052800310.html</a:t>
            </a: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</a:rPr>
              <a:t>http://blog.daum.net/you5834/12773445</a:t>
            </a: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</a:rPr>
              <a:t>https://www.suwonlib.go.kr/hd/html/04_board/board01.asp?idx=3006&amp;mode=view</a:t>
            </a: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</a:rPr>
              <a:t>https://m.blog.naver.com/PostView.nhn?blogId=sungkyu7906&amp;logNo=222027269636&amp;proxyReferer=https:%2F%2Fwww.google.com%2F</a:t>
            </a: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  <a:hlinkClick r:id="rId6"/>
              </a:rPr>
              <a:t>https://www.youtube.com/watch?v=D-n0AE6DeYw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</a:rPr>
              <a:t>--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도서관에 바란다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https://lib.ansan.go.kr/wishtolibraryP.do?page=1&amp;sitekey2=4&amp;fn_seq=24495&amp;st=&amp;sw=)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ko-KR" altLang="en-US" sz="2600" b="1" dirty="0">
                <a:latin typeface="함초롬돋움"/>
                <a:ea typeface="함초롬돋움"/>
                <a:cs typeface="함초롬돋움"/>
              </a:rPr>
              <a:t>참고 데이터</a:t>
            </a:r>
            <a:r>
              <a:rPr lang="en-US" altLang="ko-KR" sz="2600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2600" b="1" dirty="0">
                <a:latin typeface="함초롬돋움"/>
                <a:ea typeface="함초롬돋움"/>
                <a:cs typeface="함초롬돋움"/>
              </a:rPr>
              <a:t>출처 </a:t>
            </a:r>
            <a:endParaRPr lang="en-US" altLang="ko-KR" sz="2600" b="1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ko-KR" altLang="en-US" dirty="0">
                <a:latin typeface="함초롬돋움"/>
                <a:ea typeface="함초롬돋움"/>
                <a:cs typeface="함초롬돋움"/>
              </a:rPr>
              <a:t>도서관정보나루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hlinkClick r:id="rId7"/>
              </a:rPr>
              <a:t>https://www.data4library.kr/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lvl="0"/>
            <a:r>
              <a:rPr lang="en-US" altLang="ko-KR" dirty="0">
                <a:latin typeface="함초롬돋움"/>
                <a:ea typeface="함초롬돋움"/>
                <a:cs typeface="함초롬돋움"/>
              </a:rPr>
              <a:t>(2020.12. </a:t>
            </a:r>
            <a:r>
              <a:rPr lang="ko-KR" altLang="en-US" dirty="0" err="1">
                <a:latin typeface="함초롬돋움"/>
                <a:ea typeface="함초롬돋움"/>
                <a:cs typeface="함초롬돋움"/>
              </a:rPr>
              <a:t>광주광역시립산수도서관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dirty="0" err="1">
                <a:latin typeface="함초롬돋움"/>
                <a:ea typeface="함초롬돋움"/>
                <a:cs typeface="함초롬돋움"/>
              </a:rPr>
              <a:t>보유도서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/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대출내역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dirty="0">
              <a:latin typeface="함초롬돋움"/>
              <a:ea typeface="함초롬돋움"/>
              <a:cs typeface="함초롬돋움"/>
            </a:endParaRPr>
          </a:p>
          <a:p>
            <a:pPr lvl="0"/>
            <a:endParaRPr lang="en-US" altLang="ko-KR" sz="2600" dirty="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E46CCF85-38B2-49AE-B05F-4FAC8F3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22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2762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739719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025473" y="5009436"/>
            <a:ext cx="2209524" cy="3619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77000" y="4136948"/>
            <a:ext cx="952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rgbClr val="336F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8000" b="1" dirty="0">
                <a:solidFill>
                  <a:srgbClr val="336FB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ko-KR" altLang="en-US" sz="8000" b="1" dirty="0">
              <a:solidFill>
                <a:srgbClr val="336FB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6F26298A-0DEF-432D-A66E-DB9DBF9E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23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0" y="3695700"/>
            <a:ext cx="7696200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dirty="0"/>
              <a:t>Q &amp; A</a:t>
            </a:r>
            <a:endParaRPr lang="ko-KR" altLang="en-US" sz="13800" dirty="0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3D88943-8E5A-4197-B9C7-A855AD27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419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24</a:t>
            </a:fld>
            <a:endParaRPr lang="en-US" dirty="0">
              <a:latin typeface="함초롬 돋음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pic>
        <p:nvPicPr>
          <p:cNvPr id="8" name="그림 7" descr="22965854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17" b="97083" l="0" r="100000">
                        <a14:foregroundMark x1="74167" y1="28333" x2="74167" y2="28333"/>
                        <a14:foregroundMark x1="74167" y1="28333" x2="74167" y2="28333"/>
                        <a14:foregroundMark x1="53750" y1="26667" x2="53750" y2="26667"/>
                        <a14:foregroundMark x1="26667" y1="25833" x2="26667" y2="25833"/>
                        <a14:foregroundMark x1="17083" y1="46667" x2="17083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0" y="763783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사각형 설명선 2"/>
          <p:cNvSpPr/>
          <p:nvPr/>
        </p:nvSpPr>
        <p:spPr>
          <a:xfrm>
            <a:off x="4419600" y="2388815"/>
            <a:ext cx="11201400" cy="1752600"/>
          </a:xfrm>
          <a:prstGeom prst="wedgeRoundRectCallout">
            <a:avLst>
              <a:gd name="adj1" fmla="val -56300"/>
              <a:gd name="adj2" fmla="val 161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도서관에서 보유 </a:t>
            </a:r>
            <a:r>
              <a:rPr lang="ko-KR" altLang="en-US" sz="3600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도서의 </a:t>
            </a:r>
            <a:r>
              <a:rPr lang="en-US" altLang="ko-KR" sz="3600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10~20%</a:t>
            </a:r>
            <a:r>
              <a:rPr lang="ko-KR" altLang="en-US" sz="3600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가 훼손 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되어있다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3600" dirty="0" err="1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훼손도서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파악과 </a:t>
            </a:r>
            <a:r>
              <a:rPr lang="ko-KR" altLang="en-US" sz="3600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관리에 적은 인원으로는 한계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가 있다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3600" dirty="0">
              <a:solidFill>
                <a:schemeClr val="tx1"/>
              </a:solidFill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4555748"/>
            <a:ext cx="289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사서 선생님</a:t>
            </a:r>
            <a:endParaRPr lang="en-US" altLang="ko-KR" sz="2000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r>
              <a:rPr lang="en-US" altLang="ko-KR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22" b="96209" l="0" r="100000">
                        <a14:foregroundMark x1="30851" y1="39336" x2="30851" y2="39336"/>
                        <a14:foregroundMark x1="63298" y1="36493" x2="63298" y2="36493"/>
                        <a14:foregroundMark x1="53723" y1="51659" x2="53723" y2="51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162" y="2546224"/>
            <a:ext cx="1790476" cy="2009524"/>
          </a:xfrm>
          <a:prstGeom prst="rect">
            <a:avLst/>
          </a:prstGeom>
        </p:spPr>
      </p:pic>
      <p:sp>
        <p:nvSpPr>
          <p:cNvPr id="17" name="모서리가 둥근 사각형 설명선 16"/>
          <p:cNvSpPr/>
          <p:nvPr/>
        </p:nvSpPr>
        <p:spPr>
          <a:xfrm>
            <a:off x="4419600" y="5753100"/>
            <a:ext cx="11201400" cy="1752600"/>
          </a:xfrm>
          <a:prstGeom prst="wedgeRoundRectCallout">
            <a:avLst>
              <a:gd name="adj1" fmla="val -56300"/>
              <a:gd name="adj2" fmla="val 161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수업 필수 교재를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대여하러 도서관에 갔지만 낙서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찢김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등 </a:t>
            </a:r>
            <a:r>
              <a:rPr lang="ko-KR" altLang="en-US" sz="3600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훼손 상태가 심해서 헛걸음</a:t>
            </a:r>
            <a:r>
              <a:rPr lang="ko-KR" altLang="en-US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하고 돌아왔다</a:t>
            </a:r>
            <a:r>
              <a:rPr lang="en-US" altLang="ko-KR" sz="3600" dirty="0">
                <a:solidFill>
                  <a:schemeClr val="tx1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3600" dirty="0">
              <a:solidFill>
                <a:schemeClr val="tx1"/>
              </a:solidFill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0200" y="7857385"/>
            <a:ext cx="2256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ko-KR" altLang="en-US" sz="2000" dirty="0" err="1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지인분</a:t>
            </a:r>
            <a:endParaRPr lang="en-US" altLang="ko-KR" sz="2000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이용자</a:t>
            </a:r>
            <a:r>
              <a:rPr lang="en-US" altLang="ko-KR" sz="2000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5593" y1="39706" x2="35593" y2="39706"/>
                        <a14:foregroundMark x1="57203" y1="41667" x2="57203" y2="41667"/>
                        <a14:foregroundMark x1="51271" y1="56863" x2="51271" y2="56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5753100"/>
            <a:ext cx="2247619" cy="19428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9905027"/>
            <a:ext cx="1327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함초롬 돋음"/>
              </a:rPr>
              <a:t>(</a:t>
            </a:r>
            <a:r>
              <a:rPr lang="ko-KR" altLang="en-US" dirty="0">
                <a:latin typeface="함초롬 돋음"/>
              </a:rPr>
              <a:t>관리자 </a:t>
            </a:r>
            <a:r>
              <a:rPr lang="ko-KR" altLang="en-US" dirty="0" err="1">
                <a:latin typeface="함초롬 돋음"/>
              </a:rPr>
              <a:t>멘트</a:t>
            </a:r>
            <a:r>
              <a:rPr lang="ko-KR" altLang="en-US" dirty="0">
                <a:latin typeface="함초롬 돋음"/>
              </a:rPr>
              <a:t> 관련</a:t>
            </a:r>
            <a:r>
              <a:rPr lang="en-US" altLang="ko-KR" dirty="0">
                <a:latin typeface="함초롬 돋음"/>
              </a:rPr>
              <a:t>: (</a:t>
            </a:r>
            <a:r>
              <a:rPr lang="ko-KR" altLang="en-US" dirty="0">
                <a:latin typeface="함초롬 돋음"/>
              </a:rPr>
              <a:t>경남신문</a:t>
            </a:r>
            <a:r>
              <a:rPr lang="en-US" altLang="ko-KR" dirty="0">
                <a:latin typeface="함초롬 돋음"/>
              </a:rPr>
              <a:t>) </a:t>
            </a:r>
            <a:r>
              <a:rPr lang="ko-KR" altLang="en-US" dirty="0">
                <a:latin typeface="함초롬 돋음"/>
              </a:rPr>
              <a:t>양산지역 도서관 책 훼손 심하다</a:t>
            </a:r>
            <a:r>
              <a:rPr lang="en-US" altLang="ko-KR" dirty="0">
                <a:latin typeface="함초롬 돋음"/>
              </a:rPr>
              <a:t>. </a:t>
            </a:r>
            <a:r>
              <a:rPr lang="ko-KR" altLang="en-US" dirty="0">
                <a:latin typeface="함초롬 돋음"/>
              </a:rPr>
              <a:t>http://www.knnews.co.kr/news/articleView.php?idxno=939031</a:t>
            </a:r>
            <a:r>
              <a:rPr lang="en-US" altLang="ko-KR" dirty="0">
                <a:latin typeface="함초롬 돋음"/>
              </a:rPr>
              <a:t>)</a:t>
            </a:r>
            <a:endParaRPr lang="ko-KR" altLang="en-US" dirty="0">
              <a:latin typeface="함초롬 돋음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3</a:t>
            </a:fld>
            <a:r>
              <a:rPr lang="en-US" dirty="0">
                <a:latin typeface="함초롬 돋음"/>
              </a:rPr>
              <a:t>/23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817" y="414141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함초롬 돋음"/>
              </a:rPr>
              <a:t>[</a:t>
            </a:r>
            <a:r>
              <a:rPr lang="ko-KR" altLang="en-US" b="1" dirty="0">
                <a:latin typeface="함초롬 돋음"/>
              </a:rPr>
              <a:t>가사</a:t>
            </a:r>
            <a:r>
              <a:rPr lang="en-US" altLang="ko-KR" b="1" dirty="0">
                <a:latin typeface="함초롬 돋음"/>
              </a:rPr>
              <a:t>]</a:t>
            </a:r>
            <a:r>
              <a:rPr lang="ko-KR" altLang="en-US" b="1" dirty="0">
                <a:latin typeface="함초롬 돋음"/>
              </a:rPr>
              <a:t>경남신문  </a:t>
            </a:r>
            <a:r>
              <a:rPr lang="en-US" altLang="ko-KR" b="1" dirty="0">
                <a:latin typeface="함초롬 돋음"/>
              </a:rPr>
              <a:t>“</a:t>
            </a:r>
            <a:r>
              <a:rPr lang="ko-KR" altLang="en-US" b="1" dirty="0">
                <a:latin typeface="함초롬 돋음"/>
              </a:rPr>
              <a:t>양산지역 도서관 책 훼손 심하다</a:t>
            </a:r>
            <a:r>
              <a:rPr lang="en-US" altLang="ko-KR" b="1" dirty="0">
                <a:latin typeface="함초롬 돋음"/>
              </a:rPr>
              <a:t>.” </a:t>
            </a:r>
            <a:endParaRPr lang="ko-KR" altLang="en-US" b="1" dirty="0">
              <a:latin typeface="함초롬 돋음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927" y="1321658"/>
            <a:ext cx="1341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도서 훼손으로 이용자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모두 불편함을 겪고 있음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0447" y="60782"/>
            <a:ext cx="8233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 및 필요성</a:t>
            </a:r>
          </a:p>
        </p:txBody>
      </p:sp>
    </p:spTree>
    <p:extLst>
      <p:ext uri="{BB962C8B-B14F-4D97-AF65-F5344CB8AC3E}">
        <p14:creationId xmlns:p14="http://schemas.microsoft.com/office/powerpoint/2010/main" val="11976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52700"/>
            <a:ext cx="14928980" cy="609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30200" y="8648700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안산도서관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감골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]) 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813409" y="6896100"/>
            <a:ext cx="41217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43000" y="7200900"/>
            <a:ext cx="152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927" y="1321658"/>
            <a:ext cx="1341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도서 훼손으로 이용자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모두 불편함을 겪고 있음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43000" y="7505700"/>
            <a:ext cx="4191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0447" y="60782"/>
            <a:ext cx="8233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 및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4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176560"/>
            <a:ext cx="13773149" cy="750653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4554200" y="7810500"/>
            <a:ext cx="313119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24400" y="8039100"/>
            <a:ext cx="3352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24400" y="8343900"/>
            <a:ext cx="107204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0927" y="1321658"/>
            <a:ext cx="1341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도서 훼손으로 이용자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모두 불편함을 겪고 있음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0447" y="60782"/>
            <a:ext cx="8233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 및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5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1000" y="9659094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안산도서관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감골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]) </a:t>
            </a:r>
            <a:endParaRPr lang="ko-KR" altLang="en-US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3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38" y="5391580"/>
            <a:ext cx="8310755" cy="42324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2" y="2152668"/>
            <a:ext cx="9287815" cy="47331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0927" y="1321658"/>
            <a:ext cx="1341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도서 훼손으로 이용자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모두 불편함을 겪고 있음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9867900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KBS1 9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 뉴스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16840" y="6410255"/>
            <a:ext cx="7010400" cy="5359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447" y="60782"/>
            <a:ext cx="8233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 및 필요성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29811" y="3009900"/>
            <a:ext cx="6265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무인 </a:t>
            </a:r>
            <a:r>
              <a:rPr lang="ko-KR" altLang="en-US" sz="3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반납기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늘면서 책 훼손 상태 확인 어려워져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6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25034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음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41" y="5769390"/>
            <a:ext cx="2016000" cy="201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2" y="3009900"/>
            <a:ext cx="2016000" cy="2016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531429" y="3749870"/>
            <a:ext cx="2841171" cy="838200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2851" y="3210321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 용  자 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6541851" y="6310027"/>
            <a:ext cx="2830749" cy="838200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2851" y="5769390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  리  자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0" y="338414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책의 상태를 </a:t>
            </a:r>
            <a:r>
              <a:rPr lang="ko-KR" altLang="en-US" sz="32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미리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알고 예약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도서관 이용 만족도 상승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8400" y="5658753"/>
            <a:ext cx="731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책의 상태 파악에 용이 </a:t>
            </a:r>
            <a:endParaRPr lang="en-US" altLang="ko-KR" sz="32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효율적인</a:t>
            </a:r>
            <a:r>
              <a:rPr lang="ko-KR" altLang="en-US" sz="32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도서 관리 가능</a:t>
            </a:r>
            <a:endParaRPr lang="ko-KR" altLang="en-US" sz="3200" dirty="0">
              <a:latin typeface="함초롬 돋음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>
                <a:latin typeface="함초롬 돋음"/>
              </a:rPr>
              <a:pPr/>
              <a:t>7</a:t>
            </a:fld>
            <a:r>
              <a:rPr lang="en-US" altLang="ko-KR" dirty="0">
                <a:latin typeface="함초롬 돋음"/>
              </a:rPr>
              <a:t>/23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45768" y="1257300"/>
            <a:ext cx="11841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보유 도서의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이용자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가 쉽게 등록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공유될 수 있다면</a:t>
            </a:r>
            <a:endParaRPr lang="en-US" altLang="ko-KR" sz="40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447" y="60782"/>
            <a:ext cx="8233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 및 필요성</a:t>
            </a:r>
          </a:p>
        </p:txBody>
      </p:sp>
    </p:spTree>
    <p:extLst>
      <p:ext uri="{BB962C8B-B14F-4D97-AF65-F5344CB8AC3E}">
        <p14:creationId xmlns:p14="http://schemas.microsoft.com/office/powerpoint/2010/main" val="7424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455567"/>
          </a:solidFill>
          <a:ln>
            <a:solidFill>
              <a:srgbClr val="455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0927" y="77025"/>
            <a:ext cx="586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 목표 및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9715" y="2925395"/>
            <a:ext cx="7303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핵심기능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검색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예약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아파요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 및 현황 조회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8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74549" y="5578376"/>
            <a:ext cx="5829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핵심기능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등록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도서 훼손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확인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45768" y="1257300"/>
            <a:ext cx="11841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보유 도서의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아파요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훼손</a:t>
            </a:r>
            <a:r>
              <a:rPr lang="en-US" altLang="ko-KR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이용자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가 쉽게 등록</a:t>
            </a:r>
            <a:r>
              <a:rPr lang="en-US" altLang="ko-KR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000" b="1" dirty="0">
                <a:latin typeface="함초롬 돋음"/>
                <a:ea typeface="함초롬돋움" panose="020B0604000101010101" pitchFamily="50" charset="-127"/>
                <a:cs typeface="함초롬돋움" panose="020B0604000101010101" pitchFamily="50" charset="-127"/>
              </a:rPr>
              <a:t>공유될 수 있게</a:t>
            </a:r>
            <a:endParaRPr lang="en-US" altLang="ko-KR" sz="4000" b="1" dirty="0">
              <a:latin typeface="함초롬 돋음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41" y="5769390"/>
            <a:ext cx="2016000" cy="201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2" y="3009900"/>
            <a:ext cx="2016000" cy="2016000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6531429" y="3749870"/>
            <a:ext cx="2841171" cy="838200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2851" y="3210321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 용  자 </a:t>
            </a:r>
          </a:p>
        </p:txBody>
      </p:sp>
      <p:sp>
        <p:nvSpPr>
          <p:cNvPr id="32" name="오른쪽 화살표 31"/>
          <p:cNvSpPr/>
          <p:nvPr/>
        </p:nvSpPr>
        <p:spPr>
          <a:xfrm>
            <a:off x="6541851" y="6310027"/>
            <a:ext cx="2830749" cy="838200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 돋음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22851" y="5769390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  리  자 </a:t>
            </a:r>
          </a:p>
        </p:txBody>
      </p:sp>
    </p:spTree>
    <p:extLst>
      <p:ext uri="{BB962C8B-B14F-4D97-AF65-F5344CB8AC3E}">
        <p14:creationId xmlns:p14="http://schemas.microsoft.com/office/powerpoint/2010/main" val="11956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985048"/>
          </a:xfrm>
          <a:prstGeom prst="rect">
            <a:avLst/>
          </a:prstGeom>
          <a:solidFill>
            <a:srgbClr val="778676"/>
          </a:solidFill>
          <a:ln>
            <a:solidFill>
              <a:srgbClr val="778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927" y="77025"/>
            <a:ext cx="586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8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 및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4859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운영체제 </a:t>
            </a:r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0" name="Picture 2" descr="https://search.pstatic.net/common/?src=http%3A%2F%2Fblogfiles.naver.net%2FMjAyMDEyMDVfNjMg%2FMDAxNjA3MTY1NzgyMTMz.81lhQrh_qbNijq22V6o1twUzc7hxpJHkjobPEC9ZBhAg.R1P8dEBUJwN_gNH8kMOyYLxoRFDY-7gXjutqB7MOXjAg.JPEG.yeinak1%2Fwindows-10-logo-ms-1280x720.jpg&amp;type=sc960_8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16158" r="9091" b="17192"/>
          <a:stretch/>
        </p:blipFill>
        <p:spPr bwMode="auto">
          <a:xfrm>
            <a:off x="762000" y="2552700"/>
            <a:ext cx="5181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logfiles.pstatic.net/MjAyMDEyMThfMTk2/MDAxNjA4MjU3NDI1ODg4.-OSGlXtSj3iteUC7WDCH2H6BZvgMbNyIC0-k5QVyEwUg.OkczuYcHdXIK4lUvO7x0WLgf8dKM2VrVS2GP5jnSHlkg.PNG.rnrn912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362700"/>
            <a:ext cx="30765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4628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언어 </a:t>
            </a:r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7314" y="63627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 8</a:t>
            </a:r>
          </a:p>
          <a:p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JDK 1.8.0</a:t>
            </a:r>
          </a:p>
          <a:p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(IDE) Eclipse</a:t>
            </a:r>
          </a:p>
          <a:p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4" name="Picture 6" descr="https://search.pstatic.net/common/?src=http%3A%2F%2Fblogfiles.naver.net%2F20130131_176%2Faristort_1359641146087Rm2jI_JPEG%2FBlog_046.JPEG&amp;type=sc960_8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2"/>
          <a:stretch/>
        </p:blipFill>
        <p:spPr bwMode="auto">
          <a:xfrm>
            <a:off x="9144000" y="6591300"/>
            <a:ext cx="4446496" cy="26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44000" y="5737052"/>
            <a:ext cx="387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</a:t>
            </a:r>
            <a:r>
              <a:rPr lang="ko-KR" altLang="en-US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</a:t>
            </a:r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92200" y="6792019"/>
            <a:ext cx="3883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Oracle XE 11g</a:t>
            </a:r>
          </a:p>
          <a:p>
            <a:pPr algn="ctr"/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(IDE) SQL Developer</a:t>
            </a:r>
          </a:p>
          <a:p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0" y="1485900"/>
            <a:ext cx="387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 GUI&gt;</a:t>
            </a:r>
            <a:endParaRPr lang="ko-KR" altLang="en-US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56" name="Picture 8" descr="http://www.unicodesystems.us/img/core-img/swing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534643"/>
            <a:ext cx="4305165" cy="25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>
                <a:latin typeface="함초롬 돋음"/>
              </a:rPr>
              <a:t>9</a:t>
            </a:fld>
            <a:r>
              <a:rPr lang="en-US" altLang="ko-KR" dirty="0">
                <a:latin typeface="함초롬 돋음"/>
              </a:rPr>
              <a:t>/23</a:t>
            </a:r>
            <a:endParaRPr lang="en-US" dirty="0">
              <a:latin typeface="함초롬 돋음"/>
            </a:endParaRPr>
          </a:p>
        </p:txBody>
      </p:sp>
    </p:spTree>
    <p:extLst>
      <p:ext uri="{BB962C8B-B14F-4D97-AF65-F5344CB8AC3E}">
        <p14:creationId xmlns:p14="http://schemas.microsoft.com/office/powerpoint/2010/main" val="17173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802</Words>
  <Application>Microsoft Office PowerPoint</Application>
  <PresentationFormat>사용자 지정</PresentationFormat>
  <Paragraphs>216</Paragraphs>
  <Slides>24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?? ??</vt:lpstr>
      <vt:lpstr>맑은 고딕</vt:lpstr>
      <vt:lpstr>함초롬 돋음</vt:lpstr>
      <vt:lpstr>함초롬돋움</vt:lpstr>
      <vt:lpstr>함초롬돋음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smhrd</cp:lastModifiedBy>
  <cp:revision>330</cp:revision>
  <dcterms:created xsi:type="dcterms:W3CDTF">2021-01-11T16:24:33Z</dcterms:created>
  <dcterms:modified xsi:type="dcterms:W3CDTF">2021-01-13T01:12:19Z</dcterms:modified>
</cp:coreProperties>
</file>